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4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39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62DA2-717F-4A3C-9E36-F2E0F7AF3203}" type="datetimeFigureOut">
              <a:rPr lang="cs-CZ" smtClean="0"/>
              <a:pPr/>
              <a:t>13.9.2018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A15FA-E798-48BC-B86D-8D15FEF71A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41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A15FA-E798-48BC-B86D-8D15FEF71AAE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6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883B-BAEA-4670-8683-E1B031B29388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69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961-0EF2-4314-A108-623D8EFEB2A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24106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961-0EF2-4314-A108-623D8EFEB2A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3505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961-0EF2-4314-A108-623D8EFEB2A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123053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961-0EF2-4314-A108-623D8EFEB2A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92830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961-0EF2-4314-A108-623D8EFEB2A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2680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961-0EF2-4314-A108-623D8EFEB2A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70828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2AF-8F10-40F6-88AB-CD19E0550DF2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40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089F-CEB7-4289-924A-65AD65C34E9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0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961-0EF2-4314-A108-623D8EFEB2A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361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BC1F-3798-4149-B7DB-E1E412D27279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39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A287-7685-4222-AAA3-9E708D9900FE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3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5570-4A59-4EC5-8496-F405B2C54769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24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56D-38F3-41E5-986D-708B8387DC0F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67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6F8B-3543-496F-B613-895954007674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4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0BB7-4B4F-48C0-BEFF-5F9723A1AF0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79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90E7-A9DB-45D0-8DFF-ACCCB2873CA7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93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370961-0EF2-4314-A108-623D8EFEB2AA}" type="datetime1">
              <a:rPr lang="cs-CZ" smtClean="0"/>
              <a:pPr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95B51-AA5F-4799-AE0E-7855B8A05F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188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  <p:sldLayoutId id="2147484011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6442" y="908721"/>
            <a:ext cx="6620968" cy="2736303"/>
          </a:xfrm>
        </p:spPr>
        <p:txBody>
          <a:bodyPr>
            <a:normAutofit/>
          </a:bodyPr>
          <a:lstStyle/>
          <a:p>
            <a:r>
              <a:rPr lang="cs-CZ" sz="3600" dirty="0"/>
              <a:t>Projektový záměr </a:t>
            </a:r>
            <a:br>
              <a:rPr lang="cs-CZ" sz="3600" dirty="0"/>
            </a:br>
            <a:r>
              <a:rPr lang="cs-CZ" sz="3600" dirty="0"/>
              <a:t>Mateřská škola a základní škola Brno Barvičova, příspěvková organizace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Nástavba půdního prostoru a modernizace objektu Barvičova 45/54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Děkuji vám za pozornost    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52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Nástavba půdního prostoru a modernizace objektu Barvičova 45/54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Zastupitelstvo </a:t>
            </a:r>
            <a:r>
              <a:rPr lang="cs-CZ" b="1" dirty="0" err="1"/>
              <a:t>JmK</a:t>
            </a:r>
            <a:r>
              <a:rPr lang="cs-CZ" b="1" dirty="0"/>
              <a:t> rozhodlo 26.4.2018 o sloučení dvou školských příspěvkových organizací kraje od 1.1.2019: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Mateřská škola a základní škola Brno Barvičova, příspěvková organizace</a:t>
            </a:r>
          </a:p>
          <a:p>
            <a:pPr marL="0" indent="0">
              <a:buNone/>
            </a:pPr>
            <a:r>
              <a:rPr lang="cs-CZ" dirty="0"/>
              <a:t>a</a:t>
            </a:r>
          </a:p>
          <a:p>
            <a:pPr>
              <a:buFontTx/>
              <a:buChar char="-"/>
            </a:pPr>
            <a:r>
              <a:rPr lang="cs-CZ" dirty="0"/>
              <a:t>Mateřská škola speciální, základní škola speciální a praktická škola </a:t>
            </a:r>
            <a:r>
              <a:rPr lang="cs-CZ" dirty="0" err="1"/>
              <a:t>Ibsenka</a:t>
            </a:r>
            <a:r>
              <a:rPr lang="cs-CZ" dirty="0"/>
              <a:t> Brno, příspěvková organizace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Nástavba půdního prostoru a modernizace objektu Barvičova 45/54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502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/>
              <a:t>Nástupnickou organizací sloučených škol je</a:t>
            </a:r>
            <a:r>
              <a:rPr lang="cs-CZ" sz="3000" b="1" dirty="0"/>
              <a:t>: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   </a:t>
            </a:r>
            <a:r>
              <a:rPr lang="cs-CZ" sz="2600" dirty="0"/>
              <a:t>Mateřská škola speciální, základní škola speciální a praktická škola </a:t>
            </a:r>
            <a:r>
              <a:rPr lang="cs-CZ" sz="2600" dirty="0" err="1"/>
              <a:t>Ibsenka</a:t>
            </a:r>
            <a:r>
              <a:rPr lang="cs-CZ" sz="2600" dirty="0"/>
              <a:t> Brno, příspěvková organizace</a:t>
            </a:r>
          </a:p>
          <a:p>
            <a:pPr>
              <a:buNone/>
            </a:pPr>
            <a:endParaRPr lang="cs-CZ" sz="2600" i="1" dirty="0"/>
          </a:p>
          <a:p>
            <a:pPr>
              <a:buNone/>
            </a:pPr>
            <a:r>
              <a:rPr lang="cs-CZ" sz="2600" b="1" i="1" dirty="0"/>
              <a:t>    </a:t>
            </a:r>
            <a:r>
              <a:rPr lang="cs-CZ" sz="2600" i="1" dirty="0"/>
              <a:t>S radní </a:t>
            </a:r>
            <a:r>
              <a:rPr lang="cs-CZ" sz="2600" i="1" dirty="0" err="1"/>
              <a:t>JmK</a:t>
            </a:r>
            <a:r>
              <a:rPr lang="cs-CZ" sz="2600" i="1" dirty="0"/>
              <a:t>  pro školství JUDR. Janou Pejchalovou bylo dohodnuto, že se pracoviště na Barvičově transformuje na mateřskou školu speciální</a:t>
            </a:r>
          </a:p>
          <a:p>
            <a:pPr>
              <a:buNone/>
            </a:pPr>
            <a:endParaRPr lang="cs-CZ" sz="3000" b="1" i="1" dirty="0"/>
          </a:p>
          <a:p>
            <a:pPr>
              <a:buNone/>
            </a:pPr>
            <a:r>
              <a:rPr lang="cs-CZ" sz="2400" i="1" dirty="0"/>
              <a:t>Zaměření:  vzdělávání  dětí  3 – 7 let s mentálním</a:t>
            </a:r>
          </a:p>
          <a:p>
            <a:pPr>
              <a:buNone/>
            </a:pPr>
            <a:r>
              <a:rPr lang="cs-CZ" sz="2400" i="1" dirty="0"/>
              <a:t>                    postižením</a:t>
            </a:r>
          </a:p>
          <a:p>
            <a:pPr lvl="1"/>
            <a:endParaRPr lang="cs-CZ" sz="2000" i="1" dirty="0"/>
          </a:p>
          <a:p>
            <a:pPr lvl="1"/>
            <a:endParaRPr lang="cs-CZ" sz="2000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Nástavba půdního prostoru a modernizace objektu Barvičova 45/54</a:t>
            </a:r>
            <a:endParaRPr lang="cs-CZ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Zdůvodnění transformace školy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vznik v Brně jedinečného zařízení pro tuto cílovou skupinu</a:t>
            </a:r>
          </a:p>
          <a:p>
            <a:pPr>
              <a:buFontTx/>
              <a:buChar char="-"/>
            </a:pPr>
            <a:r>
              <a:rPr lang="cs-CZ" dirty="0"/>
              <a:t>zavedení moderních  speciálně pedagogických podpůrných terapií a intervenčních technik</a:t>
            </a:r>
          </a:p>
          <a:p>
            <a:pPr marL="0" indent="0">
              <a:buNone/>
            </a:pPr>
            <a:r>
              <a:rPr lang="cs-CZ" dirty="0"/>
              <a:t>     /- bazální stimulace, </a:t>
            </a:r>
            <a:r>
              <a:rPr lang="cs-CZ" dirty="0" err="1"/>
              <a:t>snoezelen</a:t>
            </a:r>
            <a:r>
              <a:rPr lang="cs-CZ" dirty="0"/>
              <a:t> koncept, logopedická </a:t>
            </a:r>
          </a:p>
          <a:p>
            <a:pPr marL="0" indent="0">
              <a:buNone/>
            </a:pPr>
            <a:r>
              <a:rPr lang="cs-CZ" dirty="0"/>
              <a:t>      intervence, canisterapie a </a:t>
            </a:r>
            <a:r>
              <a:rPr lang="cs-CZ" dirty="0" err="1"/>
              <a:t>hiporehabilitace</a:t>
            </a:r>
            <a:r>
              <a:rPr lang="cs-CZ" dirty="0"/>
              <a:t>…/</a:t>
            </a:r>
          </a:p>
          <a:p>
            <a:pPr>
              <a:buFontTx/>
              <a:buChar char="-"/>
            </a:pPr>
            <a:r>
              <a:rPr lang="cs-CZ" dirty="0"/>
              <a:t> podpora pohybového aparátu prostřednictvím fyzioterapie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2800" b="1" dirty="0"/>
              <a:t>Nástavba půdního prostoru a modernizace objektu Barvičova 45/54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Cíl transformace školy: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Tx/>
              <a:buChar char="-"/>
            </a:pPr>
            <a:r>
              <a:rPr lang="cs-CZ" sz="2400" dirty="0"/>
              <a:t>nastartovat maximální podporou těmto dětem, pokud to půjde, možnost přechodu  do škol hlavního vzdělávací proudu;  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dle výzvy IROP půjde o zařízení tranzitního typu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Nástavba půdního prostoru a modernizace objektu Barvičova 45/54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/>
              <a:t>V rámci půdní nástavby bude vybudováno zázemí pro odloučené pracoviště ŠPZ – speciálně pedagogické centrum z SPC </a:t>
            </a:r>
            <a:r>
              <a:rPr lang="cs-CZ" sz="2800" dirty="0" err="1"/>
              <a:t>Ibsenka</a:t>
            </a:r>
            <a:r>
              <a:rPr lang="cs-CZ" sz="2800" dirty="0"/>
              <a:t> Brno</a:t>
            </a:r>
          </a:p>
          <a:p>
            <a:endParaRPr lang="cs-CZ" sz="2800" dirty="0"/>
          </a:p>
          <a:p>
            <a:r>
              <a:rPr lang="cs-CZ" sz="2800" dirty="0"/>
              <a:t>V odloučeném pracovišti bude pracovat psycholog a speciální pedagog</a:t>
            </a:r>
          </a:p>
          <a:p>
            <a:endParaRPr lang="cs-CZ" sz="2800" dirty="0"/>
          </a:p>
          <a:p>
            <a:r>
              <a:rPr lang="cs-CZ" sz="2800" dirty="0"/>
              <a:t>Vznik tohoto </a:t>
            </a:r>
            <a:r>
              <a:rPr lang="cs-CZ" sz="2800" dirty="0" err="1"/>
              <a:t>detaše</a:t>
            </a:r>
            <a:r>
              <a:rPr lang="cs-CZ" sz="2800" dirty="0"/>
              <a:t> přiblíží poradenské služby rodinám a školám v regionu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59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Nástavba půdního prostoru a modernizace objektu Barvičova 45/54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  </a:t>
            </a:r>
            <a:r>
              <a:rPr lang="cs-CZ" sz="2400" dirty="0"/>
              <a:t>Kapacita školy bude pro tři třídy po 10 dětech,</a:t>
            </a:r>
          </a:p>
          <a:p>
            <a:pPr marL="0" indent="0">
              <a:buNone/>
            </a:pPr>
            <a:r>
              <a:rPr lang="cs-CZ" sz="2400" dirty="0"/>
              <a:t>   maximálně 30 dětí</a:t>
            </a:r>
          </a:p>
          <a:p>
            <a:pPr>
              <a:buFontTx/>
              <a:buChar char="-"/>
            </a:pPr>
            <a:r>
              <a:rPr lang="cs-CZ" sz="2400" dirty="0"/>
              <a:t>Počet dětí, které projdou odloučeným pracovištěm SPC je predikován na 100 – 150 za rok</a:t>
            </a:r>
          </a:p>
          <a:p>
            <a:pPr>
              <a:buFontTx/>
              <a:buChar char="-"/>
            </a:pPr>
            <a:r>
              <a:rPr lang="cs-CZ" sz="2400" dirty="0"/>
              <a:t>Modernizovaný objekt bude vybaven také bezbariérově výtahem pro transport dětí školy a klientů SPC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68760"/>
          </a:xfrm>
        </p:spPr>
        <p:txBody>
          <a:bodyPr>
            <a:noAutofit/>
          </a:bodyPr>
          <a:lstStyle/>
          <a:p>
            <a:r>
              <a:rPr lang="cs-CZ" sz="2800" b="1" dirty="0"/>
              <a:t>Nástavba půdního prostoru a modernizace objektu Barvičova 45/54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   </a:t>
            </a:r>
          </a:p>
          <a:p>
            <a:pPr>
              <a:buNone/>
            </a:pPr>
            <a:r>
              <a:rPr lang="cs-CZ" sz="2400" dirty="0"/>
              <a:t>    V objektu bude také vybudováno malé pracoviště pro fyzioterapii, kde by tuto odbornou péči zajišťovalo smluvně zařízení </a:t>
            </a:r>
            <a:r>
              <a:rPr lang="cs-CZ" sz="2400" dirty="0" err="1"/>
              <a:t>JmK</a:t>
            </a:r>
            <a:r>
              <a:rPr lang="cs-CZ" sz="2400" dirty="0"/>
              <a:t>  DD pro osoby se zdravotním postižením Otnice svým fyzioterapeutem /  ověřený funkční model kooperace ve speciálních školách v Blansku a v </a:t>
            </a:r>
            <a:r>
              <a:rPr lang="cs-CZ" sz="2400" dirty="0" err="1"/>
              <a:t>Elpisu</a:t>
            </a:r>
            <a:r>
              <a:rPr lang="cs-CZ" sz="2400" dirty="0"/>
              <a:t> Brno /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Nástavba půdního prostoru a modernizace objektu Barvičova 45/54</a:t>
            </a:r>
            <a:br>
              <a:rPr lang="cs-CZ" sz="3100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Odhadovaný rozpočet akce: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19.300.000,-Kč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Z toho asi 1.300.000,- neuznatelných nákladů</a:t>
            </a:r>
          </a:p>
          <a:p>
            <a:pPr marL="0" indent="0">
              <a:buNone/>
            </a:pPr>
            <a:endParaRPr lang="cs-CZ" sz="2800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5B51-AA5F-4799-AE0E-7855B8A05FE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3057</TotalTime>
  <Words>403</Words>
  <Application>Microsoft Office PowerPoint</Application>
  <PresentationFormat>Předvádění na obrazovce (4:3)</PresentationFormat>
  <Paragraphs>74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</vt:lpstr>
      <vt:lpstr>Projektový záměr  Mateřská škola a základní škola Brno Barvičova, příspěvková organizace</vt:lpstr>
      <vt:lpstr>Nástavba půdního prostoru a modernizace objektu Barvičova 45/54</vt:lpstr>
      <vt:lpstr>Nástavba půdního prostoru a modernizace objektu Barvičova 45/54</vt:lpstr>
      <vt:lpstr>Nástavba půdního prostoru a modernizace objektu Barvičova 45/54</vt:lpstr>
      <vt:lpstr>Nástavba půdního prostoru a modernizace objektu Barvičova 45/54</vt:lpstr>
      <vt:lpstr>Nástavba půdního prostoru a modernizace objektu Barvičova 45/54</vt:lpstr>
      <vt:lpstr>Nástavba půdního prostoru a modernizace objektu Barvičova 45/54</vt:lpstr>
      <vt:lpstr>Nástavba půdního prostoru a modernizace objektu Barvičova 45/54</vt:lpstr>
      <vt:lpstr>Nástavba půdního prostoru a modernizace objektu Barvičova 45/54     </vt:lpstr>
      <vt:lpstr>Nástavba půdního prostoru a modernizace objektu Barvičova 45/54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(ne)patří do zprávy z vyšetření?</dc:title>
  <dc:creator>Irena</dc:creator>
  <cp:lastModifiedBy>Kasina Vojtěch</cp:lastModifiedBy>
  <cp:revision>180</cp:revision>
  <dcterms:created xsi:type="dcterms:W3CDTF">2018-02-27T08:14:17Z</dcterms:created>
  <dcterms:modified xsi:type="dcterms:W3CDTF">2018-09-13T12:11:31Z</dcterms:modified>
</cp:coreProperties>
</file>