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97" r:id="rId3"/>
    <p:sldId id="298" r:id="rId4"/>
    <p:sldId id="299" r:id="rId5"/>
    <p:sldId id="300" r:id="rId6"/>
    <p:sldId id="301" r:id="rId7"/>
  </p:sldIdLst>
  <p:sldSz cx="9144000" cy="6858000" type="screen4x3"/>
  <p:notesSz cx="6797675" cy="9926638"/>
  <p:defaultTextStyle>
    <a:lvl1pPr marL="0" algn="l" rtl="0" latinLnBrk="0">
      <a:defRPr lang="cs-CZ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cs-CZ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cs-CZ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cs-CZ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cs-CZ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cs-CZ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cs-CZ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cs-CZ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cs-CZ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A0A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301B821-A1FF-4177-AEE7-76D212191A09}">
  <a:tblStyle styleId="{B301B821-A1FF-4177-AEE7-76D212191A09}" styleName="Medium Style 9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9DCAF9ED-07DC-4A11-8D7F-57B35C25682E}" styleName="Medium Style 10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793D81CF-94F2-401A-BA57-92F5A7B2D0C5}" styleName="Medium Style 8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5FD0F851-EC5A-4D38-B0AD-8093EC10F338}" styleName="Light Style 6">
    <a:wholeTbl>
      <a:tcTxStyle>
        <a:fontRef idx="minor">
          <a:scrgbClr r="0" g="0" b="0"/>
        </a:fontRef>
        <a:schemeClr val="accent5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1FECB4D8-DB02-4DC6-A0A2-4F2EBAE1DC90}" styleName="Medium Style 1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3B4B98B0-60AC-42C2-AFA5-B58CD77FA1E5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0E3FDE45-AF77-4B5C-9715-49D594BDF05E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82" autoAdjust="0"/>
    <p:restoredTop sz="88034" autoAdjust="0"/>
  </p:normalViewPr>
  <p:slideViewPr>
    <p:cSldViewPr>
      <p:cViewPr varScale="1">
        <p:scale>
          <a:sx n="112" d="100"/>
          <a:sy n="112" d="100"/>
        </p:scale>
        <p:origin x="88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cs-CZ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31555DB1-8736-42A3-B48D-2B08FB93332A}" type="datetimeFigureOut">
              <a:rPr lang="cs-CZ" smtClean="0"/>
              <a:pPr/>
              <a:t>10.03.2017</a:t>
            </a:fld>
            <a:endParaRPr lang="cs-CZ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cs-CZ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5400D380-E0D7-4EB1-B91E-BFCC7DA7F29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02355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cs-CZ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0BDB199F-A56C-4049-BA04-1447030960FF}" type="datetimeFigureOut">
              <a:rPr lang="cs-CZ"/>
              <a:pPr/>
              <a:t>10.03.2017</a:t>
            </a:fld>
            <a:endParaRPr lang="cs-CZ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anchor="ctr"/>
          <a:lstStyle>
            <a:extLst/>
          </a:lstStyle>
          <a:p>
            <a:endParaRPr lang="cs-CZ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cs-CZ"/>
              <a:t>Klepnutím lze upravit styl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cs-CZ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B3A019F3-8596-4028-9847-CBD3A185B07A}" type="slidenum">
              <a:rPr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2339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cs-CZ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cs-CZ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cs-CZ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cs-CZ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cs-CZ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cs-CZ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cs-CZ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cs-CZ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cs-CZ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6465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0"/>
          <p:cNvSpPr/>
          <p:nvPr userDrawn="1"/>
        </p:nvSpPr>
        <p:spPr>
          <a:xfrm>
            <a:off x="0" y="3505200"/>
            <a:ext cx="9144000" cy="1143000"/>
          </a:xfrm>
          <a:prstGeom prst="rect">
            <a:avLst/>
          </a:prstGeom>
          <a:solidFill>
            <a:schemeClr val="accent6">
              <a:shade val="75000"/>
            </a:schemeClr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cs-CZ"/>
          </a:p>
        </p:txBody>
      </p:sp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7239000" cy="533400"/>
          </a:xfrm>
          <a:noFill/>
        </p:spPr>
        <p:txBody>
          <a:bodyPr vert="horz"/>
          <a:lstStyle>
            <a:lvl1pPr algn="l" eaLnBrk="1" latinLnBrk="0" hangingPunct="1">
              <a:defRPr kumimoji="0" lang="cs-CZ"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pPr eaLnBrk="1" latinLnBrk="0" hangingPunct="1"/>
            <a:r>
              <a:rPr lang="cs-CZ" smtClean="0"/>
              <a:t>Klepnutím lze upravit styl předlohy nadpisů.</a:t>
            </a:r>
            <a:endParaRPr/>
          </a:p>
        </p:txBody>
      </p:sp>
      <p:sp>
        <p:nvSpPr>
          <p:cNvPr id="3" name="Rectangle 3"/>
          <p:cNvSpPr>
            <a:spLocks noGrp="1"/>
          </p:cNvSpPr>
          <p:nvPr>
            <p:ph type="subTitle" idx="1" hasCustomPrompt="1"/>
          </p:nvPr>
        </p:nvSpPr>
        <p:spPr>
          <a:xfrm>
            <a:off x="228600" y="4706112"/>
            <a:ext cx="6934200" cy="228600"/>
          </a:xfrm>
          <a:solidFill>
            <a:schemeClr val="bg1"/>
          </a:solidFill>
        </p:spPr>
        <p:txBody>
          <a:bodyPr/>
          <a:lstStyle>
            <a:lvl1pPr marL="0" indent="0" algn="l" eaLnBrk="1" latinLnBrk="0" hangingPunct="1">
              <a:buNone/>
              <a:defRPr kumimoji="0" lang="cs-CZ" sz="1100" b="1">
                <a:solidFill>
                  <a:schemeClr val="accent4">
                    <a:shade val="50000"/>
                  </a:schemeClr>
                </a:solidFill>
              </a:defRPr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r>
              <a:rPr kumimoji="0" lang="cs-CZ"/>
              <a:t>Klepnutím lze přidat informace o autorovi.</a:t>
            </a:r>
          </a:p>
        </p:txBody>
      </p:sp>
      <p:sp>
        <p:nvSpPr>
          <p:cNvPr id="15" name="Rectangle 15"/>
          <p:cNvSpPr>
            <a:spLocks noGrp="1"/>
          </p:cNvSpPr>
          <p:nvPr>
            <p:ph type="sldNum" sz="quarter" idx="11"/>
          </p:nvPr>
        </p:nvSpPr>
        <p:spPr>
          <a:xfrm>
            <a:off x="6477000" y="6477000"/>
            <a:ext cx="1021080" cy="304800"/>
          </a:xfrm>
        </p:spPr>
        <p:txBody>
          <a:bodyPr anchor="ctr"/>
          <a:lstStyle>
            <a:extLst/>
          </a:lstStyle>
          <a:p>
            <a:pPr algn="r"/>
            <a:fld id="{256D3EEF-DE4E-429D-8EC4-DDC531AFF587}" type="slidenum">
              <a:rPr kumimoji="0" lang="cs-CZ" sz="1000"/>
              <a:pPr algn="r"/>
              <a:t>‹#›</a:t>
            </a:fld>
            <a:endParaRPr kumimoji="0" lang="cs-CZ"/>
          </a:p>
        </p:txBody>
      </p:sp>
      <p:sp>
        <p:nvSpPr>
          <p:cNvPr id="16" name="Rectangl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extLst/>
          </a:lstStyle>
          <a:p>
            <a:endParaRPr kumimoji="0" lang="cs-CZ"/>
          </a:p>
        </p:txBody>
      </p:sp>
      <p:sp>
        <p:nvSpPr>
          <p:cNvPr id="8" name="Rectangle 10"/>
          <p:cNvSpPr/>
          <p:nvPr userDrawn="1"/>
        </p:nvSpPr>
        <p:spPr>
          <a:xfrm>
            <a:off x="0" y="0"/>
            <a:ext cx="9144000" cy="40386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cs-CZ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228600" y="6477000"/>
            <a:ext cx="1600200" cy="304800"/>
          </a:xfrm>
        </p:spPr>
        <p:txBody>
          <a:bodyPr anchor="ctr"/>
          <a:lstStyle>
            <a:lvl1pPr algn="l" eaLnBrk="1" latinLnBrk="0" hangingPunct="1">
              <a:defRPr kumimoji="0" lang="cs-CZ">
                <a:solidFill>
                  <a:srgbClr val="A0A0A0"/>
                </a:solidFill>
              </a:defRPr>
            </a:lvl1pPr>
            <a:extLst/>
          </a:lstStyle>
          <a:p>
            <a:fld id="{5A8D346D-A53F-433C-9D37-45A337EA482C}" type="datetime1">
              <a:rPr lang="cs-CZ"/>
              <a:pPr/>
              <a:t>10.03.2017</a:t>
            </a:fld>
            <a:endParaRPr kumimoji="0" lang="cs-CZ"/>
          </a:p>
        </p:txBody>
      </p:sp>
      <p:sp>
        <p:nvSpPr>
          <p:cNvPr id="12" name="Rectangle 11"/>
          <p:cNvSpPr/>
          <p:nvPr userDrawn="1"/>
        </p:nvSpPr>
        <p:spPr>
          <a:xfrm>
            <a:off x="0" y="4645880"/>
            <a:ext cx="9144000" cy="27432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cs-CZ"/>
          </a:p>
        </p:txBody>
      </p:sp>
      <p:pic>
        <p:nvPicPr>
          <p:cNvPr id="13" name="Picture 8" descr="logo_susjmk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6237312"/>
            <a:ext cx="1368152" cy="471127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ránky na list: 1 nahoře, 2 do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0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kumimoji="0" lang="cs-CZ" sz="1000"/>
              <a:pPr algn="r"/>
              <a:t>‹#›</a:t>
            </a:fld>
            <a:endParaRPr kumimoji="0" lang="cs-CZ"/>
          </a:p>
        </p:txBody>
      </p:sp>
      <p:sp>
        <p:nvSpPr>
          <p:cNvPr id="28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cs-CZ" smtClean="0"/>
              <a:t>Klepnutím lze upravit styl předlohy nadpisů.</a:t>
            </a:r>
            <a:endParaRPr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cs-CZ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cs-CZ"/>
              <a:t>Klepnutím můžete přidat hlavičku.</a:t>
            </a:r>
          </a:p>
        </p:txBody>
      </p:sp>
      <p:sp>
        <p:nvSpPr>
          <p:cNvPr id="15" name="Rectangle 11"/>
          <p:cNvSpPr>
            <a:spLocks noGrp="1"/>
          </p:cNvSpPr>
          <p:nvPr>
            <p:ph sz="quarter" idx="15"/>
          </p:nvPr>
        </p:nvSpPr>
        <p:spPr>
          <a:xfrm>
            <a:off x="301752" y="609600"/>
            <a:ext cx="8074152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17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cs-CZ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cs-CZ"/>
              <a:t>Klepnutím můžete přidat hlavičku.</a:t>
            </a:r>
          </a:p>
        </p:txBody>
      </p:sp>
      <p:sp>
        <p:nvSpPr>
          <p:cNvPr id="18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20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cs-CZ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cs-CZ"/>
              <a:t>Klepnutím můžete přidat hlavičku.</a:t>
            </a:r>
          </a:p>
        </p:txBody>
      </p:sp>
      <p:sp>
        <p:nvSpPr>
          <p:cNvPr id="23" name="Rectangle 11"/>
          <p:cNvSpPr>
            <a:spLocks noGrp="1"/>
          </p:cNvSpPr>
          <p:nvPr>
            <p:ph sz="quarter" idx="21"/>
          </p:nvPr>
        </p:nvSpPr>
        <p:spPr>
          <a:xfrm>
            <a:off x="4416552" y="3547872"/>
            <a:ext cx="3965448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19" name="Rectangle 19"/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extLst/>
          </a:lstStyle>
          <a:p>
            <a:pPr algn="r"/>
            <a:fld id="{FEC9D3F2-7140-49B9-866C-D21246A5836E}" type="datetime1">
              <a:rPr lang="cs-CZ"/>
              <a:pPr algn="r"/>
              <a:t>10.03.2017</a:t>
            </a:fld>
            <a:endParaRPr kumimoji="0" lang="cs-CZ"/>
          </a:p>
        </p:txBody>
      </p:sp>
      <p:sp>
        <p:nvSpPr>
          <p:cNvPr id="22" name="Rectangle 22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extLst/>
          </a:lstStyle>
          <a:p>
            <a:endParaRPr kumimoji="0"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stránky na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cs-CZ" smtClean="0"/>
              <a:t>Klepnutím lze upravit styl předlohy nadpisů.</a:t>
            </a:r>
            <a:endParaRPr/>
          </a:p>
        </p:txBody>
      </p:sp>
      <p:sp>
        <p:nvSpPr>
          <p:cNvPr id="16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cs-CZ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cs-CZ"/>
              <a:t>Klepnutím můžete přidat hlavičku.</a:t>
            </a:r>
          </a:p>
        </p:txBody>
      </p:sp>
      <p:sp>
        <p:nvSpPr>
          <p:cNvPr id="17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18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cs-CZ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cs-CZ"/>
              <a:t>Klepnutím můžete přidat hlavičku.</a:t>
            </a:r>
          </a:p>
        </p:txBody>
      </p:sp>
      <p:sp>
        <p:nvSpPr>
          <p:cNvPr id="20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cs-CZ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cs-CZ"/>
              <a:t>Klepnutím můžete přidat hlavičku.</a:t>
            </a:r>
          </a:p>
        </p:txBody>
      </p:sp>
      <p:sp>
        <p:nvSpPr>
          <p:cNvPr id="24" name="Rectangle 11"/>
          <p:cNvSpPr>
            <a:spLocks noGrp="1"/>
          </p:cNvSpPr>
          <p:nvPr>
            <p:ph sz="quarter" idx="19"/>
          </p:nvPr>
        </p:nvSpPr>
        <p:spPr>
          <a:xfrm>
            <a:off x="4419600" y="609600"/>
            <a:ext cx="3962400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20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cs-CZ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cs-CZ"/>
              <a:t>Klepnutím můžete přidat hlavičku.</a:t>
            </a:r>
          </a:p>
        </p:txBody>
      </p:sp>
      <p:sp>
        <p:nvSpPr>
          <p:cNvPr id="26" name="Rectangle 11"/>
          <p:cNvSpPr>
            <a:spLocks noGrp="1"/>
          </p:cNvSpPr>
          <p:nvPr>
            <p:ph sz="quarter" idx="21"/>
          </p:nvPr>
        </p:nvSpPr>
        <p:spPr>
          <a:xfrm>
            <a:off x="4416552" y="3547872"/>
            <a:ext cx="3965448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23" name="Rectangle 23"/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extLst/>
          </a:lstStyle>
          <a:p>
            <a:pPr algn="r"/>
            <a:fld id="{CBEC585F-C108-48D6-9331-6628A0FBB73B}" type="datetime1">
              <a:rPr lang="cs-CZ"/>
              <a:pPr algn="r"/>
              <a:t>10.03.2017</a:t>
            </a:fld>
            <a:endParaRPr kumimoji="0" lang="cs-CZ"/>
          </a:p>
        </p:txBody>
      </p:sp>
      <p:sp>
        <p:nvSpPr>
          <p:cNvPr id="27" name="Rectangle 27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kumimoji="0" lang="cs-CZ" sz="1000"/>
              <a:pPr algn="r"/>
              <a:t>‹#›</a:t>
            </a:fld>
            <a:endParaRPr kumimoji="0" lang="cs-CZ"/>
          </a:p>
        </p:txBody>
      </p:sp>
      <p:sp>
        <p:nvSpPr>
          <p:cNvPr id="28" name="Rectangle 28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extLst/>
          </a:lstStyle>
          <a:p>
            <a:endParaRPr kumimoji="0"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stránky na list: 1 vlevo, 3 vpra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cs-CZ" smtClean="0"/>
              <a:t>Klepnutím lze upravit styl předlohy nadpisů.</a:t>
            </a:r>
            <a:endParaRPr/>
          </a:p>
        </p:txBody>
      </p:sp>
      <p:sp>
        <p:nvSpPr>
          <p:cNvPr id="10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cs-CZ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cs-CZ"/>
              <a:t>Klepnutím můžete přidat hlavičku.</a:t>
            </a:r>
          </a:p>
        </p:txBody>
      </p:sp>
      <p:sp>
        <p:nvSpPr>
          <p:cNvPr id="8" name="Rectangle 11"/>
          <p:cNvSpPr>
            <a:spLocks noGrp="1"/>
          </p:cNvSpPr>
          <p:nvPr>
            <p:ph sz="quarter" idx="16"/>
          </p:nvPr>
        </p:nvSpPr>
        <p:spPr>
          <a:xfrm>
            <a:off x="4419600" y="609600"/>
            <a:ext cx="3962400" cy="172821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cs-CZ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cs-CZ"/>
              <a:t>Klepnutím můžete přidat hlavičku.</a:t>
            </a:r>
          </a:p>
        </p:txBody>
      </p:sp>
      <p:sp>
        <p:nvSpPr>
          <p:cNvPr id="20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12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44165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cs-CZ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cs-CZ"/>
              <a:t>Klepnutím můžete přidat hlavičku.</a:t>
            </a:r>
          </a:p>
        </p:txBody>
      </p:sp>
      <p:sp>
        <p:nvSpPr>
          <p:cNvPr id="13" name="Rectangle 11"/>
          <p:cNvSpPr>
            <a:spLocks noGrp="1"/>
          </p:cNvSpPr>
          <p:nvPr>
            <p:ph sz="quarter" idx="18"/>
          </p:nvPr>
        </p:nvSpPr>
        <p:spPr>
          <a:xfrm>
            <a:off x="4416552" y="2569464"/>
            <a:ext cx="3962400" cy="172821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14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44196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cs-CZ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cs-CZ"/>
              <a:t>Klepnutím můžete přidat hlavičku.</a:t>
            </a:r>
          </a:p>
        </p:txBody>
      </p:sp>
      <p:sp>
        <p:nvSpPr>
          <p:cNvPr id="15" name="Rectangle 11"/>
          <p:cNvSpPr>
            <a:spLocks noGrp="1"/>
          </p:cNvSpPr>
          <p:nvPr>
            <p:ph sz="quarter" idx="20"/>
          </p:nvPr>
        </p:nvSpPr>
        <p:spPr>
          <a:xfrm>
            <a:off x="4419600" y="4520184"/>
            <a:ext cx="3962400" cy="172821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17" name="Rectangle 17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extLst/>
          </a:lstStyle>
          <a:p>
            <a:pPr algn="r"/>
            <a:fld id="{7293A964-5F5E-47DC-ABD9-08A6A9FFD04F}" type="datetime1">
              <a:rPr lang="cs-CZ"/>
              <a:pPr algn="r"/>
              <a:t>10.03.2017</a:t>
            </a:fld>
            <a:endParaRPr kumimoji="0" lang="cs-CZ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kumimoji="0" lang="cs-CZ" sz="1000"/>
              <a:pPr algn="r"/>
              <a:t>‹#›</a:t>
            </a:fld>
            <a:endParaRPr kumimoji="0" lang="cs-CZ"/>
          </a:p>
        </p:txBody>
      </p:sp>
      <p:sp>
        <p:nvSpPr>
          <p:cNvPr id="21" name="Rectangle 21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extLst/>
          </a:lstStyle>
          <a:p>
            <a:endParaRPr kumimoji="0"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stránky na list: 3 vlevo, 1 vpra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cs-CZ" smtClean="0"/>
              <a:t>Klepnutím lze upravit styl předlohy nadpisů.</a:t>
            </a:r>
            <a:endParaRPr/>
          </a:p>
        </p:txBody>
      </p:sp>
      <p:sp>
        <p:nvSpPr>
          <p:cNvPr id="18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cs-CZ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cs-CZ"/>
              <a:t>Klepnutím můžete přidat hlavičku.</a:t>
            </a:r>
          </a:p>
        </p:txBody>
      </p:sp>
      <p:sp>
        <p:nvSpPr>
          <p:cNvPr id="21" name="Rectangle 11"/>
          <p:cNvSpPr>
            <a:spLocks noGrp="1"/>
          </p:cNvSpPr>
          <p:nvPr>
            <p:ph sz="quarter" idx="15"/>
          </p:nvPr>
        </p:nvSpPr>
        <p:spPr>
          <a:xfrm>
            <a:off x="4416552" y="609600"/>
            <a:ext cx="3962400" cy="56388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9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cs-CZ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cs-CZ"/>
              <a:t>Klepnutím můžete přidat hlavičku.</a:t>
            </a:r>
          </a:p>
        </p:txBody>
      </p:sp>
      <p:sp>
        <p:nvSpPr>
          <p:cNvPr id="10" name="Rectangle 11"/>
          <p:cNvSpPr>
            <a:spLocks noGrp="1"/>
          </p:cNvSpPr>
          <p:nvPr>
            <p:ph sz="quarter" idx="16"/>
          </p:nvPr>
        </p:nvSpPr>
        <p:spPr>
          <a:xfrm>
            <a:off x="304800" y="609600"/>
            <a:ext cx="3962400" cy="172821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3017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cs-CZ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cs-CZ"/>
              <a:t>Klepnutím můžete přidat hlavičku.</a:t>
            </a:r>
          </a:p>
        </p:txBody>
      </p:sp>
      <p:sp>
        <p:nvSpPr>
          <p:cNvPr id="14" name="Rectangle 11"/>
          <p:cNvSpPr>
            <a:spLocks noGrp="1"/>
          </p:cNvSpPr>
          <p:nvPr>
            <p:ph sz="quarter" idx="18"/>
          </p:nvPr>
        </p:nvSpPr>
        <p:spPr>
          <a:xfrm>
            <a:off x="301752" y="2569464"/>
            <a:ext cx="3962400" cy="172821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3048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cs-CZ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cs-CZ"/>
              <a:t>Klepnutím můžete přidat hlavičku.</a:t>
            </a:r>
          </a:p>
        </p:txBody>
      </p:sp>
      <p:sp>
        <p:nvSpPr>
          <p:cNvPr id="16" name="Rectangle 11"/>
          <p:cNvSpPr>
            <a:spLocks noGrp="1"/>
          </p:cNvSpPr>
          <p:nvPr>
            <p:ph sz="quarter" idx="20"/>
          </p:nvPr>
        </p:nvSpPr>
        <p:spPr>
          <a:xfrm>
            <a:off x="304800" y="4520184"/>
            <a:ext cx="3962400" cy="172821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17" name="Rectangle 17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extLst/>
          </a:lstStyle>
          <a:p>
            <a:pPr algn="r"/>
            <a:fld id="{968C9C2A-D3B8-4543-8A47-F59C20C16D9A}" type="datetime1">
              <a:rPr lang="cs-CZ"/>
              <a:pPr algn="r"/>
              <a:t>10.03.2017</a:t>
            </a:fld>
            <a:endParaRPr kumimoji="0" lang="cs-CZ"/>
          </a:p>
        </p:txBody>
      </p:sp>
      <p:sp>
        <p:nvSpPr>
          <p:cNvPr id="19" name="Rectangle 19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kumimoji="0" lang="cs-CZ" sz="1000"/>
              <a:pPr algn="r"/>
              <a:t>‹#›</a:t>
            </a:fld>
            <a:endParaRPr kumimoji="0" lang="cs-CZ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extLst/>
          </a:lstStyle>
          <a:p>
            <a:endParaRPr kumimoji="0"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 stránek na list: 2 vlevo, 3 vpra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cs-CZ" smtClean="0"/>
              <a:t>Klepnutím lze upravit styl předlohy nadpisů.</a:t>
            </a:r>
            <a:endParaRPr/>
          </a:p>
        </p:txBody>
      </p:sp>
      <p:sp>
        <p:nvSpPr>
          <p:cNvPr id="2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cs-CZ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cs-CZ"/>
              <a:t>Klepnutím můžete přidat hlavičku.</a:t>
            </a:r>
          </a:p>
        </p:txBody>
      </p:sp>
      <p:sp>
        <p:nvSpPr>
          <p:cNvPr id="24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cs-CZ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cs-CZ"/>
              <a:t>Klepnutím můžete přidat hlavičku.</a:t>
            </a:r>
          </a:p>
        </p:txBody>
      </p:sp>
      <p:sp>
        <p:nvSpPr>
          <p:cNvPr id="26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28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cs-CZ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cs-CZ"/>
              <a:t>Klepnutím můžete přidat hlavičku.</a:t>
            </a:r>
          </a:p>
        </p:txBody>
      </p:sp>
      <p:sp>
        <p:nvSpPr>
          <p:cNvPr id="29" name="Rectangle 11"/>
          <p:cNvSpPr>
            <a:spLocks noGrp="1"/>
          </p:cNvSpPr>
          <p:nvPr>
            <p:ph sz="quarter" idx="18"/>
          </p:nvPr>
        </p:nvSpPr>
        <p:spPr>
          <a:xfrm>
            <a:off x="4419600" y="609600"/>
            <a:ext cx="3962400" cy="172821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31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44165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cs-CZ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cs-CZ"/>
              <a:t>Klepnutím můžete přidat hlavičku.</a:t>
            </a:r>
          </a:p>
        </p:txBody>
      </p:sp>
      <p:sp>
        <p:nvSpPr>
          <p:cNvPr id="32" name="Rectangle 11"/>
          <p:cNvSpPr>
            <a:spLocks noGrp="1"/>
          </p:cNvSpPr>
          <p:nvPr>
            <p:ph sz="quarter" idx="20"/>
          </p:nvPr>
        </p:nvSpPr>
        <p:spPr>
          <a:xfrm>
            <a:off x="4416552" y="2569464"/>
            <a:ext cx="3962400" cy="172821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33" name="Rectangle 8"/>
          <p:cNvSpPr>
            <a:spLocks noGrp="1"/>
          </p:cNvSpPr>
          <p:nvPr>
            <p:ph type="body" sz="quarter" idx="21" hasCustomPrompt="1"/>
          </p:nvPr>
        </p:nvSpPr>
        <p:spPr>
          <a:xfrm>
            <a:off x="44196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cs-CZ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cs-CZ"/>
              <a:t>Klepnutím můžete přidat hlavičku.</a:t>
            </a:r>
          </a:p>
        </p:txBody>
      </p:sp>
      <p:sp>
        <p:nvSpPr>
          <p:cNvPr id="34" name="Rectangle 11"/>
          <p:cNvSpPr>
            <a:spLocks noGrp="1"/>
          </p:cNvSpPr>
          <p:nvPr>
            <p:ph sz="quarter" idx="22"/>
          </p:nvPr>
        </p:nvSpPr>
        <p:spPr>
          <a:xfrm>
            <a:off x="4419600" y="4520184"/>
            <a:ext cx="3962400" cy="172821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16" name="Rectangle 16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extLst/>
          </a:lstStyle>
          <a:p>
            <a:pPr algn="r"/>
            <a:fld id="{29ED4C97-3C5D-482A-99AD-AD992C3024DE}" type="datetime1">
              <a:rPr lang="cs-CZ"/>
              <a:pPr algn="r"/>
              <a:t>10.03.2017</a:t>
            </a:fld>
            <a:endParaRPr kumimoji="0" lang="cs-CZ"/>
          </a:p>
        </p:txBody>
      </p:sp>
      <p:sp>
        <p:nvSpPr>
          <p:cNvPr id="17" name="Rectangle 17"/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kumimoji="0" lang="cs-CZ" sz="1000"/>
              <a:pPr algn="r"/>
              <a:t>‹#›</a:t>
            </a:fld>
            <a:endParaRPr kumimoji="0" lang="cs-CZ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extLst/>
          </a:lstStyle>
          <a:p>
            <a:endParaRPr kumimoji="0"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 stránek na list: 3 vlevo, 2 vpra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cs-CZ" smtClean="0"/>
              <a:t>Klepnutím lze upravit styl předlohy nadpisů.</a:t>
            </a:r>
            <a:endParaRPr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307848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cs-CZ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cs-CZ"/>
              <a:t>Klepnutím můžete přidat hlavičku.</a:t>
            </a:r>
          </a:p>
        </p:txBody>
      </p:sp>
      <p:sp>
        <p:nvSpPr>
          <p:cNvPr id="22" name="Rectangle 11"/>
          <p:cNvSpPr>
            <a:spLocks noGrp="1"/>
          </p:cNvSpPr>
          <p:nvPr>
            <p:ph sz="quarter" idx="16"/>
          </p:nvPr>
        </p:nvSpPr>
        <p:spPr>
          <a:xfrm>
            <a:off x="307848" y="609600"/>
            <a:ext cx="3962400" cy="172821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304800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cs-CZ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cs-CZ"/>
              <a:t>Klepnutím můžete přidat hlavičku.</a:t>
            </a:r>
          </a:p>
        </p:txBody>
      </p:sp>
      <p:sp>
        <p:nvSpPr>
          <p:cNvPr id="26" name="Rectangle 11"/>
          <p:cNvSpPr>
            <a:spLocks noGrp="1"/>
          </p:cNvSpPr>
          <p:nvPr>
            <p:ph sz="quarter" idx="18"/>
          </p:nvPr>
        </p:nvSpPr>
        <p:spPr>
          <a:xfrm>
            <a:off x="304800" y="2569464"/>
            <a:ext cx="3962400" cy="172821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27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307848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cs-CZ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cs-CZ"/>
              <a:t>Klepnutím můžete přidat hlavičku.</a:t>
            </a:r>
          </a:p>
        </p:txBody>
      </p:sp>
      <p:sp>
        <p:nvSpPr>
          <p:cNvPr id="28" name="Rectangle 11"/>
          <p:cNvSpPr>
            <a:spLocks noGrp="1"/>
          </p:cNvSpPr>
          <p:nvPr>
            <p:ph sz="quarter" idx="20"/>
          </p:nvPr>
        </p:nvSpPr>
        <p:spPr>
          <a:xfrm>
            <a:off x="307848" y="4520184"/>
            <a:ext cx="3962400" cy="172821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12" name="Rectangle 8"/>
          <p:cNvSpPr>
            <a:spLocks noGrp="1"/>
          </p:cNvSpPr>
          <p:nvPr>
            <p:ph type="body" sz="quarter" idx="21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cs-CZ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cs-CZ"/>
              <a:t>Klepnutím můžete přidat hlavičku.</a:t>
            </a:r>
          </a:p>
        </p:txBody>
      </p:sp>
      <p:sp>
        <p:nvSpPr>
          <p:cNvPr id="13" name="Rectangle 11"/>
          <p:cNvSpPr>
            <a:spLocks noGrp="1"/>
          </p:cNvSpPr>
          <p:nvPr>
            <p:ph sz="quarter" idx="22"/>
          </p:nvPr>
        </p:nvSpPr>
        <p:spPr>
          <a:xfrm>
            <a:off x="4419600" y="609600"/>
            <a:ext cx="3962400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23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cs-CZ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cs-CZ"/>
              <a:t>Klepnutím můžete přidat hlavičku.</a:t>
            </a:r>
          </a:p>
        </p:txBody>
      </p:sp>
      <p:sp>
        <p:nvSpPr>
          <p:cNvPr id="16" name="Rectangle 11"/>
          <p:cNvSpPr>
            <a:spLocks noGrp="1"/>
          </p:cNvSpPr>
          <p:nvPr>
            <p:ph sz="quarter" idx="24"/>
          </p:nvPr>
        </p:nvSpPr>
        <p:spPr>
          <a:xfrm>
            <a:off x="4416552" y="3547872"/>
            <a:ext cx="3965448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17" name="Rectangle 17"/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extLst/>
          </a:lstStyle>
          <a:p>
            <a:pPr algn="r"/>
            <a:fld id="{3EF8FEE9-63ED-4C1B-8C25-9B47C2DA1E72}" type="datetime1">
              <a:rPr lang="cs-CZ"/>
              <a:pPr algn="r"/>
              <a:t>10.03.2017</a:t>
            </a:fld>
            <a:endParaRPr kumimoji="0" lang="cs-CZ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kumimoji="0" lang="cs-CZ" sz="1000"/>
              <a:pPr algn="r"/>
              <a:t>‹#›</a:t>
            </a:fld>
            <a:endParaRPr kumimoji="0" lang="cs-CZ"/>
          </a:p>
        </p:txBody>
      </p:sp>
      <p:sp>
        <p:nvSpPr>
          <p:cNvPr id="23" name="Rectangle 23"/>
          <p:cNvSpPr>
            <a:spLocks noGrp="1"/>
          </p:cNvSpPr>
          <p:nvPr>
            <p:ph type="ftr" sz="quarter" idx="27"/>
          </p:nvPr>
        </p:nvSpPr>
        <p:spPr/>
        <p:txBody>
          <a:bodyPr/>
          <a:lstStyle>
            <a:extLst/>
          </a:lstStyle>
          <a:p>
            <a:endParaRPr kumimoji="0"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hrob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cs-CZ" smtClean="0"/>
              <a:t>Klepnutím lze upravit styl předlohy nadpisů.</a:t>
            </a:r>
            <a:endParaRPr/>
          </a:p>
        </p:txBody>
      </p:sp>
      <p:sp>
        <p:nvSpPr>
          <p:cNvPr id="9" name="Rectangle 6"/>
          <p:cNvSpPr/>
          <p:nvPr/>
        </p:nvSpPr>
        <p:spPr>
          <a:xfrm>
            <a:off x="13716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cs-CZ"/>
          </a:p>
        </p:txBody>
      </p:sp>
      <p:sp>
        <p:nvSpPr>
          <p:cNvPr id="8" name="Rectangle 6"/>
          <p:cNvSpPr/>
          <p:nvPr/>
        </p:nvSpPr>
        <p:spPr>
          <a:xfrm>
            <a:off x="13716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cs-CZ"/>
          </a:p>
        </p:txBody>
      </p:sp>
      <p:sp>
        <p:nvSpPr>
          <p:cNvPr id="26" name="Rectangle 6"/>
          <p:cNvSpPr/>
          <p:nvPr/>
        </p:nvSpPr>
        <p:spPr>
          <a:xfrm>
            <a:off x="35052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cs-CZ"/>
          </a:p>
        </p:txBody>
      </p:sp>
      <p:sp>
        <p:nvSpPr>
          <p:cNvPr id="25" name="Rectangle 6"/>
          <p:cNvSpPr/>
          <p:nvPr/>
        </p:nvSpPr>
        <p:spPr>
          <a:xfrm>
            <a:off x="35052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cs-CZ"/>
          </a:p>
        </p:txBody>
      </p:sp>
      <p:sp>
        <p:nvSpPr>
          <p:cNvPr id="31" name="Rectangle 6"/>
          <p:cNvSpPr/>
          <p:nvPr/>
        </p:nvSpPr>
        <p:spPr>
          <a:xfrm>
            <a:off x="56388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cs-CZ"/>
          </a:p>
        </p:txBody>
      </p:sp>
      <p:sp>
        <p:nvSpPr>
          <p:cNvPr id="3" name="Rectangle 6"/>
          <p:cNvSpPr/>
          <p:nvPr/>
        </p:nvSpPr>
        <p:spPr>
          <a:xfrm>
            <a:off x="56388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cs-CZ"/>
          </a:p>
        </p:txBody>
      </p:sp>
      <p:sp>
        <p:nvSpPr>
          <p:cNvPr id="24" name="Rectangle 10"/>
          <p:cNvSpPr>
            <a:spLocks noGrp="1"/>
          </p:cNvSpPr>
          <p:nvPr>
            <p:ph type="pic" sz="quarter" idx="13" hasCustomPrompt="1"/>
          </p:nvPr>
        </p:nvSpPr>
        <p:spPr>
          <a:xfrm>
            <a:off x="1524000" y="1600200"/>
            <a:ext cx="1371600" cy="685800"/>
          </a:xfrm>
        </p:spPr>
        <p:txBody>
          <a:bodyPr/>
          <a:lstStyle>
            <a:extLst/>
          </a:lstStyle>
          <a:p>
            <a:r>
              <a:rPr kumimoji="0" lang="cs-CZ"/>
              <a:t>Společnost - </a:t>
            </a:r>
            <a:r>
              <a:rPr kumimoji="0" lang="cs-CZ" baseline="0"/>
              <a:t>logo</a:t>
            </a:r>
            <a:endParaRPr kumimoji="0" lang="cs-CZ"/>
          </a:p>
        </p:txBody>
      </p:sp>
      <p:sp>
        <p:nvSpPr>
          <p:cNvPr id="19" name="Rectangle 10"/>
          <p:cNvSpPr>
            <a:spLocks noGrp="1"/>
          </p:cNvSpPr>
          <p:nvPr>
            <p:ph type="pic" sz="quarter" idx="29" hasCustomPrompt="1"/>
          </p:nvPr>
        </p:nvSpPr>
        <p:spPr>
          <a:xfrm>
            <a:off x="1524000" y="4038600"/>
            <a:ext cx="1371600" cy="685800"/>
          </a:xfrm>
        </p:spPr>
        <p:txBody>
          <a:bodyPr/>
          <a:lstStyle>
            <a:extLst/>
          </a:lstStyle>
          <a:p>
            <a:r>
              <a:rPr kumimoji="0" lang="cs-CZ"/>
              <a:t>Společnost - </a:t>
            </a:r>
            <a:r>
              <a:rPr kumimoji="0" lang="cs-CZ" baseline="0"/>
              <a:t>logo</a:t>
            </a:r>
            <a:endParaRPr kumimoji="0" lang="cs-CZ"/>
          </a:p>
        </p:txBody>
      </p:sp>
      <p:sp>
        <p:nvSpPr>
          <p:cNvPr id="27" name="Rectangle 10"/>
          <p:cNvSpPr>
            <a:spLocks noGrp="1"/>
          </p:cNvSpPr>
          <p:nvPr>
            <p:ph type="pic" sz="quarter" idx="17" hasCustomPrompt="1"/>
          </p:nvPr>
        </p:nvSpPr>
        <p:spPr>
          <a:xfrm>
            <a:off x="3657600" y="1600200"/>
            <a:ext cx="1371600" cy="685800"/>
          </a:xfrm>
        </p:spPr>
        <p:txBody>
          <a:bodyPr/>
          <a:lstStyle>
            <a:extLst/>
          </a:lstStyle>
          <a:p>
            <a:r>
              <a:rPr kumimoji="0" lang="cs-CZ"/>
              <a:t>Společnost - </a:t>
            </a:r>
            <a:r>
              <a:rPr kumimoji="0" lang="cs-CZ" baseline="0"/>
              <a:t>logo</a:t>
            </a:r>
            <a:endParaRPr kumimoji="0" lang="cs-CZ"/>
          </a:p>
        </p:txBody>
      </p:sp>
      <p:sp>
        <p:nvSpPr>
          <p:cNvPr id="11" name="Rectangle 10"/>
          <p:cNvSpPr>
            <a:spLocks noGrp="1"/>
          </p:cNvSpPr>
          <p:nvPr>
            <p:ph type="pic" sz="quarter" idx="30" hasCustomPrompt="1"/>
          </p:nvPr>
        </p:nvSpPr>
        <p:spPr>
          <a:xfrm>
            <a:off x="3657600" y="4038600"/>
            <a:ext cx="1371600" cy="685800"/>
          </a:xfrm>
        </p:spPr>
        <p:txBody>
          <a:bodyPr/>
          <a:lstStyle>
            <a:extLst/>
          </a:lstStyle>
          <a:p>
            <a:r>
              <a:rPr kumimoji="0" lang="cs-CZ"/>
              <a:t>Společnost - </a:t>
            </a:r>
            <a:r>
              <a:rPr kumimoji="0" lang="cs-CZ" baseline="0"/>
              <a:t>logo</a:t>
            </a:r>
            <a:endParaRPr kumimoji="0" lang="cs-CZ"/>
          </a:p>
        </p:txBody>
      </p:sp>
      <p:sp>
        <p:nvSpPr>
          <p:cNvPr id="4" name="Rectangle 10"/>
          <p:cNvSpPr>
            <a:spLocks noGrp="1"/>
          </p:cNvSpPr>
          <p:nvPr>
            <p:ph type="pic" sz="quarter" idx="21" hasCustomPrompt="1"/>
          </p:nvPr>
        </p:nvSpPr>
        <p:spPr>
          <a:xfrm>
            <a:off x="5791200" y="1600200"/>
            <a:ext cx="1371600" cy="685800"/>
          </a:xfrm>
        </p:spPr>
        <p:txBody>
          <a:bodyPr/>
          <a:lstStyle>
            <a:extLst/>
          </a:lstStyle>
          <a:p>
            <a:r>
              <a:rPr kumimoji="0" lang="cs-CZ"/>
              <a:t>Společnost - </a:t>
            </a:r>
            <a:r>
              <a:rPr kumimoji="0" lang="cs-CZ" baseline="0"/>
              <a:t>logo</a:t>
            </a:r>
            <a:endParaRPr kumimoji="0" lang="cs-CZ"/>
          </a:p>
        </p:txBody>
      </p:sp>
      <p:sp>
        <p:nvSpPr>
          <p:cNvPr id="15" name="Rectangle 10"/>
          <p:cNvSpPr>
            <a:spLocks noGrp="1"/>
          </p:cNvSpPr>
          <p:nvPr>
            <p:ph type="pic" sz="quarter" idx="31" hasCustomPrompt="1"/>
          </p:nvPr>
        </p:nvSpPr>
        <p:spPr>
          <a:xfrm>
            <a:off x="5791200" y="4038600"/>
            <a:ext cx="1371600" cy="685800"/>
          </a:xfrm>
        </p:spPr>
        <p:txBody>
          <a:bodyPr/>
          <a:lstStyle>
            <a:extLst/>
          </a:lstStyle>
          <a:p>
            <a:r>
              <a:rPr kumimoji="0" lang="cs-CZ"/>
              <a:t>Společnost - </a:t>
            </a:r>
            <a:r>
              <a:rPr kumimoji="0" lang="cs-CZ" baseline="0"/>
              <a:t>logo</a:t>
            </a:r>
            <a:endParaRPr kumimoji="0" lang="cs-CZ"/>
          </a:p>
        </p:txBody>
      </p:sp>
      <p:sp>
        <p:nvSpPr>
          <p:cNvPr id="7" name="Rectangle 12"/>
          <p:cNvSpPr>
            <a:spLocks noGrp="1"/>
          </p:cNvSpPr>
          <p:nvPr>
            <p:ph type="body" sz="quarter" idx="14" hasCustomPrompt="1"/>
          </p:nvPr>
        </p:nvSpPr>
        <p:spPr>
          <a:xfrm>
            <a:off x="1524000" y="2895600"/>
            <a:ext cx="1371600" cy="304800"/>
          </a:xfrm>
        </p:spPr>
        <p:txBody>
          <a:bodyPr anchor="ctr"/>
          <a:lstStyle>
            <a:lvl1pPr algn="ctr" eaLnBrk="1" latinLnBrk="0" hangingPunct="1">
              <a:defRPr kumimoji="0" lang="cs-CZ" b="1"/>
            </a:lvl1pPr>
            <a:extLst/>
          </a:lstStyle>
          <a:p>
            <a:pPr lvl="0"/>
            <a:r>
              <a:rPr kumimoji="0" lang="cs-CZ"/>
              <a:t>Částka</a:t>
            </a:r>
          </a:p>
        </p:txBody>
      </p:sp>
      <p:sp>
        <p:nvSpPr>
          <p:cNvPr id="28" name="Rectangle 12"/>
          <p:cNvSpPr>
            <a:spLocks noGrp="1"/>
          </p:cNvSpPr>
          <p:nvPr>
            <p:ph type="body" sz="quarter" idx="33" hasCustomPrompt="1"/>
          </p:nvPr>
        </p:nvSpPr>
        <p:spPr>
          <a:xfrm>
            <a:off x="1524000" y="5334000"/>
            <a:ext cx="1371600" cy="304800"/>
          </a:xfrm>
        </p:spPr>
        <p:txBody>
          <a:bodyPr anchor="ctr"/>
          <a:lstStyle>
            <a:lvl1pPr algn="ctr" eaLnBrk="1" latinLnBrk="0" hangingPunct="1">
              <a:defRPr kumimoji="0" lang="cs-CZ" b="1"/>
            </a:lvl1pPr>
            <a:extLst/>
          </a:lstStyle>
          <a:p>
            <a:pPr lvl="0"/>
            <a:r>
              <a:rPr kumimoji="0" lang="cs-CZ"/>
              <a:t>Částka</a:t>
            </a:r>
          </a:p>
        </p:txBody>
      </p:sp>
      <p:sp>
        <p:nvSpPr>
          <p:cNvPr id="30" name="Rectangle 12"/>
          <p:cNvSpPr>
            <a:spLocks noGrp="1"/>
          </p:cNvSpPr>
          <p:nvPr>
            <p:ph type="body" sz="quarter" idx="18" hasCustomPrompt="1"/>
          </p:nvPr>
        </p:nvSpPr>
        <p:spPr>
          <a:xfrm>
            <a:off x="3657600" y="2895600"/>
            <a:ext cx="1371600" cy="304800"/>
          </a:xfrm>
        </p:spPr>
        <p:txBody>
          <a:bodyPr anchor="ctr"/>
          <a:lstStyle>
            <a:lvl1pPr algn="ctr" eaLnBrk="1" latinLnBrk="0" hangingPunct="1">
              <a:defRPr kumimoji="0" lang="cs-CZ" b="1"/>
            </a:lvl1pPr>
            <a:extLst/>
          </a:lstStyle>
          <a:p>
            <a:pPr lvl="0"/>
            <a:r>
              <a:rPr kumimoji="0" lang="cs-CZ"/>
              <a:t>Částka</a:t>
            </a:r>
          </a:p>
        </p:txBody>
      </p:sp>
      <p:sp>
        <p:nvSpPr>
          <p:cNvPr id="13" name="Rectangle 12"/>
          <p:cNvSpPr>
            <a:spLocks noGrp="1"/>
          </p:cNvSpPr>
          <p:nvPr>
            <p:ph type="body" sz="quarter" idx="34" hasCustomPrompt="1"/>
          </p:nvPr>
        </p:nvSpPr>
        <p:spPr>
          <a:xfrm>
            <a:off x="3657600" y="5334000"/>
            <a:ext cx="1371600" cy="304800"/>
          </a:xfrm>
        </p:spPr>
        <p:txBody>
          <a:bodyPr anchor="ctr"/>
          <a:lstStyle>
            <a:lvl1pPr algn="ctr" eaLnBrk="1" latinLnBrk="0" hangingPunct="1">
              <a:defRPr kumimoji="0" lang="cs-CZ" b="1"/>
            </a:lvl1pPr>
            <a:extLst/>
          </a:lstStyle>
          <a:p>
            <a:pPr lvl="0"/>
            <a:r>
              <a:rPr kumimoji="0" lang="cs-CZ"/>
              <a:t>Částka</a:t>
            </a:r>
          </a:p>
        </p:txBody>
      </p:sp>
      <p:sp>
        <p:nvSpPr>
          <p:cNvPr id="14" name="Rectangle 12"/>
          <p:cNvSpPr>
            <a:spLocks noGrp="1"/>
          </p:cNvSpPr>
          <p:nvPr>
            <p:ph type="body" sz="quarter" idx="22" hasCustomPrompt="1"/>
          </p:nvPr>
        </p:nvSpPr>
        <p:spPr>
          <a:xfrm>
            <a:off x="5791200" y="2895600"/>
            <a:ext cx="1371600" cy="304800"/>
          </a:xfrm>
        </p:spPr>
        <p:txBody>
          <a:bodyPr anchor="ctr"/>
          <a:lstStyle>
            <a:lvl1pPr algn="ctr" eaLnBrk="1" latinLnBrk="0" hangingPunct="1">
              <a:defRPr kumimoji="0" lang="cs-CZ" b="1"/>
            </a:lvl1pPr>
            <a:extLst/>
          </a:lstStyle>
          <a:p>
            <a:pPr lvl="0"/>
            <a:r>
              <a:rPr kumimoji="0" lang="cs-CZ"/>
              <a:t>Částka</a:t>
            </a:r>
          </a:p>
        </p:txBody>
      </p:sp>
      <p:sp>
        <p:nvSpPr>
          <p:cNvPr id="2" name="Rectangle 12"/>
          <p:cNvSpPr>
            <a:spLocks noGrp="1"/>
          </p:cNvSpPr>
          <p:nvPr>
            <p:ph type="body" sz="quarter" idx="35" hasCustomPrompt="1"/>
          </p:nvPr>
        </p:nvSpPr>
        <p:spPr>
          <a:xfrm>
            <a:off x="5791200" y="5334000"/>
            <a:ext cx="1371600" cy="304800"/>
          </a:xfrm>
        </p:spPr>
        <p:txBody>
          <a:bodyPr anchor="ctr"/>
          <a:lstStyle>
            <a:lvl1pPr algn="ctr" eaLnBrk="1" latinLnBrk="0" hangingPunct="1">
              <a:defRPr kumimoji="0" lang="cs-CZ" b="1"/>
            </a:lvl1pPr>
            <a:extLst/>
          </a:lstStyle>
          <a:p>
            <a:pPr lvl="0"/>
            <a:r>
              <a:rPr kumimoji="0" lang="cs-CZ"/>
              <a:t>Částka</a:t>
            </a:r>
          </a:p>
        </p:txBody>
      </p:sp>
      <p:sp>
        <p:nvSpPr>
          <p:cNvPr id="44" name="Rectangle 11"/>
          <p:cNvSpPr>
            <a:spLocks noGrp="1"/>
          </p:cNvSpPr>
          <p:nvPr>
            <p:ph type="body" sz="quarter" idx="15" hasCustomPrompt="1"/>
          </p:nvPr>
        </p:nvSpPr>
        <p:spPr>
          <a:xfrm>
            <a:off x="1524000" y="3200400"/>
            <a:ext cx="13716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lang="cs-CZ" sz="800" i="1"/>
            </a:lvl1pPr>
            <a:extLst/>
          </a:lstStyle>
          <a:p>
            <a:pPr lvl="0"/>
            <a:r>
              <a:rPr kumimoji="0" lang="cs-CZ"/>
              <a:t>Datum</a:t>
            </a:r>
          </a:p>
        </p:txBody>
      </p:sp>
      <p:sp>
        <p:nvSpPr>
          <p:cNvPr id="35" name="Rectangle 11"/>
          <p:cNvSpPr>
            <a:spLocks noGrp="1"/>
          </p:cNvSpPr>
          <p:nvPr>
            <p:ph type="body" sz="quarter" idx="37" hasCustomPrompt="1"/>
          </p:nvPr>
        </p:nvSpPr>
        <p:spPr>
          <a:xfrm>
            <a:off x="1524000" y="5638800"/>
            <a:ext cx="13716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lang="cs-CZ" sz="800" i="1"/>
            </a:lvl1pPr>
            <a:extLst/>
          </a:lstStyle>
          <a:p>
            <a:pPr lvl="0"/>
            <a:r>
              <a:rPr kumimoji="0" lang="cs-CZ"/>
              <a:t>Datum</a:t>
            </a:r>
          </a:p>
        </p:txBody>
      </p:sp>
      <p:sp>
        <p:nvSpPr>
          <p:cNvPr id="34" name="Rectangle 11"/>
          <p:cNvSpPr>
            <a:spLocks noGrp="1"/>
          </p:cNvSpPr>
          <p:nvPr>
            <p:ph type="body" sz="quarter" idx="19" hasCustomPrompt="1"/>
          </p:nvPr>
        </p:nvSpPr>
        <p:spPr>
          <a:xfrm>
            <a:off x="3657600" y="3200400"/>
            <a:ext cx="13716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lang="cs-CZ" sz="800" i="1"/>
            </a:lvl1pPr>
            <a:extLst/>
          </a:lstStyle>
          <a:p>
            <a:pPr lvl="0"/>
            <a:r>
              <a:rPr kumimoji="0" lang="cs-CZ"/>
              <a:t>Datum</a:t>
            </a:r>
          </a:p>
        </p:txBody>
      </p:sp>
      <p:sp>
        <p:nvSpPr>
          <p:cNvPr id="40" name="Rectangle 11"/>
          <p:cNvSpPr>
            <a:spLocks noGrp="1"/>
          </p:cNvSpPr>
          <p:nvPr>
            <p:ph type="body" sz="quarter" idx="38" hasCustomPrompt="1"/>
          </p:nvPr>
        </p:nvSpPr>
        <p:spPr>
          <a:xfrm>
            <a:off x="3657600" y="5638800"/>
            <a:ext cx="13716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lang="cs-CZ" sz="800" i="1"/>
            </a:lvl1pPr>
            <a:extLst/>
          </a:lstStyle>
          <a:p>
            <a:pPr lvl="0"/>
            <a:r>
              <a:rPr kumimoji="0" lang="cs-CZ"/>
              <a:t>Datum</a:t>
            </a:r>
          </a:p>
        </p:txBody>
      </p:sp>
      <p:sp>
        <p:nvSpPr>
          <p:cNvPr id="38" name="Rectangle 11"/>
          <p:cNvSpPr>
            <a:spLocks noGrp="1"/>
          </p:cNvSpPr>
          <p:nvPr>
            <p:ph type="body" sz="quarter" idx="23" hasCustomPrompt="1"/>
          </p:nvPr>
        </p:nvSpPr>
        <p:spPr>
          <a:xfrm>
            <a:off x="5791200" y="3200400"/>
            <a:ext cx="13716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lang="cs-CZ" sz="800" i="1"/>
            </a:lvl1pPr>
            <a:extLst/>
          </a:lstStyle>
          <a:p>
            <a:pPr lvl="0"/>
            <a:r>
              <a:rPr kumimoji="0" lang="cs-CZ"/>
              <a:t>Datum</a:t>
            </a:r>
          </a:p>
        </p:txBody>
      </p:sp>
      <p:sp>
        <p:nvSpPr>
          <p:cNvPr id="33" name="Rectangle 11"/>
          <p:cNvSpPr>
            <a:spLocks noGrp="1"/>
          </p:cNvSpPr>
          <p:nvPr>
            <p:ph type="body" sz="quarter" idx="39" hasCustomPrompt="1"/>
          </p:nvPr>
        </p:nvSpPr>
        <p:spPr>
          <a:xfrm>
            <a:off x="5791200" y="5638800"/>
            <a:ext cx="13716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lang="cs-CZ" sz="800" i="1"/>
            </a:lvl1pPr>
            <a:extLst/>
          </a:lstStyle>
          <a:p>
            <a:pPr lvl="0"/>
            <a:r>
              <a:rPr kumimoji="0" lang="cs-CZ"/>
              <a:t>Datum</a:t>
            </a:r>
          </a:p>
        </p:txBody>
      </p:sp>
      <p:sp>
        <p:nvSpPr>
          <p:cNvPr id="5" name="Rectangle 14"/>
          <p:cNvSpPr>
            <a:spLocks noGrp="1"/>
          </p:cNvSpPr>
          <p:nvPr>
            <p:ph type="body" sz="quarter" idx="16" hasCustomPrompt="1"/>
          </p:nvPr>
        </p:nvSpPr>
        <p:spPr>
          <a:xfrm>
            <a:off x="1524000" y="2286000"/>
            <a:ext cx="1371600" cy="609600"/>
          </a:xfrm>
        </p:spPr>
        <p:txBody>
          <a:bodyPr anchor="ctr"/>
          <a:lstStyle>
            <a:lvl1pPr algn="ctr" eaLnBrk="1" latinLnBrk="0" hangingPunct="1">
              <a:defRPr kumimoji="0" lang="cs-CZ" sz="800"/>
            </a:lvl1pPr>
            <a:extLst/>
          </a:lstStyle>
          <a:p>
            <a:pPr lvl="0"/>
            <a:r>
              <a:rPr kumimoji="0" lang="cs-CZ"/>
              <a:t>Popis</a:t>
            </a:r>
          </a:p>
        </p:txBody>
      </p:sp>
      <p:sp>
        <p:nvSpPr>
          <p:cNvPr id="56" name="Rectangle 14"/>
          <p:cNvSpPr>
            <a:spLocks noGrp="1"/>
          </p:cNvSpPr>
          <p:nvPr>
            <p:ph type="body" sz="quarter" idx="41" hasCustomPrompt="1"/>
          </p:nvPr>
        </p:nvSpPr>
        <p:spPr>
          <a:xfrm>
            <a:off x="1524000" y="4724400"/>
            <a:ext cx="1371600" cy="609600"/>
          </a:xfrm>
        </p:spPr>
        <p:txBody>
          <a:bodyPr anchor="ctr"/>
          <a:lstStyle>
            <a:lvl1pPr algn="ctr" eaLnBrk="1" latinLnBrk="0" hangingPunct="1">
              <a:defRPr kumimoji="0" lang="cs-CZ" sz="800"/>
            </a:lvl1pPr>
            <a:extLst/>
          </a:lstStyle>
          <a:p>
            <a:pPr lvl="0"/>
            <a:r>
              <a:rPr kumimoji="0" lang="cs-CZ"/>
              <a:t>Popis</a:t>
            </a:r>
          </a:p>
        </p:txBody>
      </p:sp>
      <p:sp>
        <p:nvSpPr>
          <p:cNvPr id="62" name="Rectangle 14"/>
          <p:cNvSpPr>
            <a:spLocks noGrp="1"/>
          </p:cNvSpPr>
          <p:nvPr>
            <p:ph type="body" sz="quarter" idx="20" hasCustomPrompt="1"/>
          </p:nvPr>
        </p:nvSpPr>
        <p:spPr>
          <a:xfrm>
            <a:off x="3657600" y="2286000"/>
            <a:ext cx="1371600" cy="609600"/>
          </a:xfrm>
        </p:spPr>
        <p:txBody>
          <a:bodyPr anchor="ctr"/>
          <a:lstStyle>
            <a:lvl1pPr algn="ctr" eaLnBrk="1" latinLnBrk="0" hangingPunct="1">
              <a:defRPr kumimoji="0" lang="cs-CZ" sz="800"/>
            </a:lvl1pPr>
            <a:extLst/>
          </a:lstStyle>
          <a:p>
            <a:pPr lvl="0"/>
            <a:r>
              <a:rPr kumimoji="0" lang="cs-CZ"/>
              <a:t>Popis</a:t>
            </a:r>
          </a:p>
        </p:txBody>
      </p:sp>
      <p:sp>
        <p:nvSpPr>
          <p:cNvPr id="37" name="Rectangle 14"/>
          <p:cNvSpPr>
            <a:spLocks noGrp="1"/>
          </p:cNvSpPr>
          <p:nvPr>
            <p:ph type="body" sz="quarter" idx="42" hasCustomPrompt="1"/>
          </p:nvPr>
        </p:nvSpPr>
        <p:spPr>
          <a:xfrm>
            <a:off x="3657600" y="4724400"/>
            <a:ext cx="1371600" cy="609600"/>
          </a:xfrm>
        </p:spPr>
        <p:txBody>
          <a:bodyPr anchor="ctr"/>
          <a:lstStyle>
            <a:lvl1pPr algn="ctr" eaLnBrk="1" latinLnBrk="0" hangingPunct="1">
              <a:defRPr kumimoji="0" lang="cs-CZ" sz="800"/>
            </a:lvl1pPr>
            <a:extLst/>
          </a:lstStyle>
          <a:p>
            <a:pPr lvl="0"/>
            <a:r>
              <a:rPr kumimoji="0" lang="cs-CZ"/>
              <a:t>Popis</a:t>
            </a:r>
          </a:p>
        </p:txBody>
      </p:sp>
      <p:sp>
        <p:nvSpPr>
          <p:cNvPr id="41" name="Rectangle 14"/>
          <p:cNvSpPr>
            <a:spLocks noGrp="1"/>
          </p:cNvSpPr>
          <p:nvPr>
            <p:ph type="body" sz="quarter" idx="24" hasCustomPrompt="1"/>
          </p:nvPr>
        </p:nvSpPr>
        <p:spPr>
          <a:xfrm>
            <a:off x="5791200" y="2286000"/>
            <a:ext cx="1371600" cy="609600"/>
          </a:xfrm>
        </p:spPr>
        <p:txBody>
          <a:bodyPr anchor="ctr"/>
          <a:lstStyle>
            <a:lvl1pPr algn="ctr" eaLnBrk="1" latinLnBrk="0" hangingPunct="1">
              <a:defRPr kumimoji="0" lang="cs-CZ" sz="800"/>
            </a:lvl1pPr>
            <a:extLst/>
          </a:lstStyle>
          <a:p>
            <a:pPr lvl="0"/>
            <a:r>
              <a:rPr kumimoji="0" lang="cs-CZ"/>
              <a:t>Popis</a:t>
            </a:r>
          </a:p>
        </p:txBody>
      </p:sp>
      <p:sp>
        <p:nvSpPr>
          <p:cNvPr id="52" name="Rectangle 14"/>
          <p:cNvSpPr>
            <a:spLocks noGrp="1"/>
          </p:cNvSpPr>
          <p:nvPr>
            <p:ph type="body" sz="quarter" idx="43" hasCustomPrompt="1"/>
          </p:nvPr>
        </p:nvSpPr>
        <p:spPr>
          <a:xfrm>
            <a:off x="5791200" y="4724400"/>
            <a:ext cx="1371600" cy="609600"/>
          </a:xfrm>
        </p:spPr>
        <p:txBody>
          <a:bodyPr anchor="ctr"/>
          <a:lstStyle>
            <a:lvl1pPr algn="ctr" eaLnBrk="1" latinLnBrk="0" hangingPunct="1">
              <a:defRPr kumimoji="0" lang="cs-CZ" sz="800"/>
            </a:lvl1pPr>
            <a:extLst/>
          </a:lstStyle>
          <a:p>
            <a:pPr lvl="0"/>
            <a:r>
              <a:rPr kumimoji="0" lang="cs-CZ"/>
              <a:t>Popis</a:t>
            </a:r>
          </a:p>
        </p:txBody>
      </p:sp>
      <p:sp>
        <p:nvSpPr>
          <p:cNvPr id="39" name="Rectangle 51"/>
          <p:cNvSpPr>
            <a:spLocks noGrp="1"/>
          </p:cNvSpPr>
          <p:nvPr>
            <p:ph type="body" sz="quarter" idx="46"/>
          </p:nvPr>
        </p:nvSpPr>
        <p:spPr>
          <a:xfrm>
            <a:off x="304800" y="381000"/>
            <a:ext cx="8077200" cy="838200"/>
          </a:xfrm>
        </p:spPr>
        <p:txBody>
          <a:bodyPr/>
          <a:lstStyle>
            <a:lvl1pPr eaLnBrk="1" latinLnBrk="0" hangingPunct="1">
              <a:defRPr kumimoji="0" lang="cs-CZ" sz="1200"/>
            </a:lvl1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</p:txBody>
      </p:sp>
      <p:sp>
        <p:nvSpPr>
          <p:cNvPr id="42" name="Rectangle 42"/>
          <p:cNvSpPr>
            <a:spLocks noGrp="1"/>
          </p:cNvSpPr>
          <p:nvPr>
            <p:ph type="dt" sz="half" idx="47"/>
          </p:nvPr>
        </p:nvSpPr>
        <p:spPr/>
        <p:txBody>
          <a:bodyPr/>
          <a:lstStyle>
            <a:extLst/>
          </a:lstStyle>
          <a:p>
            <a:pPr algn="r"/>
            <a:fld id="{E8BD303E-7304-41BE-B693-A76D7275A3B0}" type="datetime1">
              <a:rPr lang="cs-CZ"/>
              <a:pPr algn="r"/>
              <a:t>10.03.2017</a:t>
            </a:fld>
            <a:endParaRPr kumimoji="0" lang="cs-CZ"/>
          </a:p>
        </p:txBody>
      </p:sp>
      <p:sp>
        <p:nvSpPr>
          <p:cNvPr id="43" name="Rectangle 4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kumimoji="0" lang="cs-CZ" sz="1000"/>
              <a:pPr algn="r"/>
              <a:t>‹#›</a:t>
            </a:fld>
            <a:endParaRPr kumimoji="0" lang="cs-CZ"/>
          </a:p>
        </p:txBody>
      </p:sp>
      <p:sp>
        <p:nvSpPr>
          <p:cNvPr id="45" name="Rectangle 45"/>
          <p:cNvSpPr>
            <a:spLocks noGrp="1"/>
          </p:cNvSpPr>
          <p:nvPr>
            <p:ph type="ftr" sz="quarter" idx="49"/>
          </p:nvPr>
        </p:nvSpPr>
        <p:spPr/>
        <p:txBody>
          <a:bodyPr/>
          <a:lstStyle>
            <a:extLst/>
          </a:lstStyle>
          <a:p>
            <a:endParaRPr kumimoji="0"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ogram schů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cs-CZ" smtClean="0"/>
              <a:t>Klepnutím lze upravit styl předlohy nadpisů.</a:t>
            </a:r>
            <a:endParaRPr/>
          </a:p>
        </p:txBody>
      </p:sp>
      <p:sp>
        <p:nvSpPr>
          <p:cNvPr id="37" name="Rectangle 37"/>
          <p:cNvSpPr>
            <a:spLocks noGrp="1"/>
          </p:cNvSpPr>
          <p:nvPr>
            <p:ph type="body" sz="quarter" idx="13" hasCustomPrompt="1"/>
          </p:nvPr>
        </p:nvSpPr>
        <p:spPr>
          <a:xfrm>
            <a:off x="310896" y="381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cs-CZ" sz="1100"/>
            </a:lvl1pPr>
            <a:extLst/>
          </a:lstStyle>
          <a:p>
            <a:pPr lvl="0"/>
            <a:r>
              <a:rPr kumimoji="0" lang="cs-CZ"/>
              <a:t>Klepnutím můžete přidat položku programu schůzky.</a:t>
            </a:r>
          </a:p>
        </p:txBody>
      </p:sp>
      <p:sp>
        <p:nvSpPr>
          <p:cNvPr id="43" name="Rectangle 37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" y="838200"/>
            <a:ext cx="7391400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cs-CZ" sz="1100"/>
            </a:lvl1pPr>
            <a:extLst/>
          </a:lstStyle>
          <a:p>
            <a:pPr lvl="0"/>
            <a:r>
              <a:rPr kumimoji="0" lang="cs-CZ"/>
              <a:t>Klepnutím můžete přidat položku programu schůzky.</a:t>
            </a:r>
          </a:p>
        </p:txBody>
      </p:sp>
      <p:sp>
        <p:nvSpPr>
          <p:cNvPr id="41" name="Rectangle 37"/>
          <p:cNvSpPr>
            <a:spLocks noGrp="1"/>
          </p:cNvSpPr>
          <p:nvPr>
            <p:ph type="body" sz="quarter" idx="17" hasCustomPrompt="1"/>
          </p:nvPr>
        </p:nvSpPr>
        <p:spPr>
          <a:xfrm>
            <a:off x="310896" y="1295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cs-CZ" sz="1100"/>
            </a:lvl1pPr>
            <a:extLst/>
          </a:lstStyle>
          <a:p>
            <a:pPr lvl="0"/>
            <a:r>
              <a:rPr kumimoji="0" lang="cs-CZ"/>
              <a:t>Klepnutím můžete přidat položku programu schůzky.</a:t>
            </a:r>
          </a:p>
        </p:txBody>
      </p:sp>
      <p:sp>
        <p:nvSpPr>
          <p:cNvPr id="45" name="Rectangle 37"/>
          <p:cNvSpPr>
            <a:spLocks noGrp="1"/>
          </p:cNvSpPr>
          <p:nvPr>
            <p:ph type="body" sz="quarter" idx="19" hasCustomPrompt="1"/>
          </p:nvPr>
        </p:nvSpPr>
        <p:spPr>
          <a:xfrm>
            <a:off x="310896" y="17526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cs-CZ" sz="1100" baseline="0"/>
            </a:lvl1pPr>
            <a:extLst/>
          </a:lstStyle>
          <a:p>
            <a:pPr lvl="0"/>
            <a:r>
              <a:rPr kumimoji="0" lang="cs-CZ"/>
              <a:t>Klepnutím můžete přidat položku programu schůzky.</a:t>
            </a:r>
          </a:p>
        </p:txBody>
      </p:sp>
      <p:sp>
        <p:nvSpPr>
          <p:cNvPr id="47" name="Rectangle 37"/>
          <p:cNvSpPr>
            <a:spLocks noGrp="1"/>
          </p:cNvSpPr>
          <p:nvPr>
            <p:ph type="body" sz="quarter" idx="21" hasCustomPrompt="1"/>
          </p:nvPr>
        </p:nvSpPr>
        <p:spPr>
          <a:xfrm>
            <a:off x="310896" y="22098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cs-CZ" sz="1100" baseline="0"/>
            </a:lvl1pPr>
            <a:extLst/>
          </a:lstStyle>
          <a:p>
            <a:pPr lvl="0"/>
            <a:r>
              <a:rPr kumimoji="0" lang="cs-CZ"/>
              <a:t>Klepnutím můžete přidat položku programu schůzky.</a:t>
            </a:r>
          </a:p>
        </p:txBody>
      </p:sp>
      <p:sp>
        <p:nvSpPr>
          <p:cNvPr id="49" name="Rectangle 37"/>
          <p:cNvSpPr>
            <a:spLocks noGrp="1"/>
          </p:cNvSpPr>
          <p:nvPr>
            <p:ph type="body" sz="quarter" idx="23" hasCustomPrompt="1"/>
          </p:nvPr>
        </p:nvSpPr>
        <p:spPr>
          <a:xfrm>
            <a:off x="310896" y="2667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cs-CZ" sz="1100"/>
            </a:lvl1pPr>
            <a:extLst/>
          </a:lstStyle>
          <a:p>
            <a:pPr lvl="0"/>
            <a:r>
              <a:rPr kumimoji="0" lang="cs-CZ"/>
              <a:t>Klepnutím můžete přidat položku programu schůzky.</a:t>
            </a:r>
          </a:p>
        </p:txBody>
      </p:sp>
      <p:sp>
        <p:nvSpPr>
          <p:cNvPr id="51" name="Rectangle 37"/>
          <p:cNvSpPr>
            <a:spLocks noGrp="1"/>
          </p:cNvSpPr>
          <p:nvPr>
            <p:ph type="body" sz="quarter" idx="25" hasCustomPrompt="1"/>
          </p:nvPr>
        </p:nvSpPr>
        <p:spPr>
          <a:xfrm>
            <a:off x="310896" y="31242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cs-CZ" sz="1100"/>
            </a:lvl1pPr>
            <a:extLst/>
          </a:lstStyle>
          <a:p>
            <a:pPr lvl="0"/>
            <a:r>
              <a:rPr kumimoji="0" lang="cs-CZ"/>
              <a:t>Klepnutím můžete přidat položku programu schůzky.</a:t>
            </a:r>
          </a:p>
        </p:txBody>
      </p:sp>
      <p:sp>
        <p:nvSpPr>
          <p:cNvPr id="53" name="Rectangle 37"/>
          <p:cNvSpPr>
            <a:spLocks noGrp="1"/>
          </p:cNvSpPr>
          <p:nvPr>
            <p:ph type="body" sz="quarter" idx="27" hasCustomPrompt="1"/>
          </p:nvPr>
        </p:nvSpPr>
        <p:spPr>
          <a:xfrm>
            <a:off x="310896" y="3581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cs-CZ" sz="1100"/>
            </a:lvl1pPr>
            <a:extLst/>
          </a:lstStyle>
          <a:p>
            <a:pPr lvl="0"/>
            <a:r>
              <a:rPr kumimoji="0" lang="cs-CZ"/>
              <a:t>Klepnutím můžete přidat položku programu schůzky.</a:t>
            </a:r>
          </a:p>
        </p:txBody>
      </p:sp>
      <p:sp>
        <p:nvSpPr>
          <p:cNvPr id="55" name="Rectangle 37"/>
          <p:cNvSpPr>
            <a:spLocks noGrp="1"/>
          </p:cNvSpPr>
          <p:nvPr>
            <p:ph type="body" sz="quarter" idx="29" hasCustomPrompt="1"/>
          </p:nvPr>
        </p:nvSpPr>
        <p:spPr>
          <a:xfrm>
            <a:off x="310896" y="40386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cs-CZ" sz="1100" baseline="0"/>
            </a:lvl1pPr>
            <a:extLst/>
          </a:lstStyle>
          <a:p>
            <a:pPr lvl="0"/>
            <a:r>
              <a:rPr kumimoji="0" lang="cs-CZ"/>
              <a:t>Klepnutím můžete přidat položku programu schůzky.</a:t>
            </a:r>
          </a:p>
        </p:txBody>
      </p:sp>
      <p:sp>
        <p:nvSpPr>
          <p:cNvPr id="57" name="Rectangle 37"/>
          <p:cNvSpPr>
            <a:spLocks noGrp="1"/>
          </p:cNvSpPr>
          <p:nvPr>
            <p:ph type="body" sz="quarter" idx="31" hasCustomPrompt="1"/>
          </p:nvPr>
        </p:nvSpPr>
        <p:spPr>
          <a:xfrm>
            <a:off x="310896" y="44958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cs-CZ" sz="1100"/>
            </a:lvl1pPr>
            <a:extLst/>
          </a:lstStyle>
          <a:p>
            <a:pPr lvl="0"/>
            <a:r>
              <a:rPr kumimoji="0" lang="cs-CZ"/>
              <a:t>Klepnutím můžete přidat položku programu schůzky.</a:t>
            </a:r>
          </a:p>
        </p:txBody>
      </p:sp>
      <p:sp>
        <p:nvSpPr>
          <p:cNvPr id="26" name="Rectangle 37"/>
          <p:cNvSpPr>
            <a:spLocks noGrp="1"/>
          </p:cNvSpPr>
          <p:nvPr>
            <p:ph type="body" sz="quarter" idx="33" hasCustomPrompt="1"/>
          </p:nvPr>
        </p:nvSpPr>
        <p:spPr>
          <a:xfrm>
            <a:off x="310896" y="4953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cs-CZ" sz="1100"/>
            </a:lvl1pPr>
            <a:extLst/>
          </a:lstStyle>
          <a:p>
            <a:pPr lvl="0"/>
            <a:r>
              <a:rPr kumimoji="0" lang="cs-CZ"/>
              <a:t>Klepnutím můžete přidat položku programu schůzky.</a:t>
            </a:r>
          </a:p>
        </p:txBody>
      </p:sp>
      <p:sp>
        <p:nvSpPr>
          <p:cNvPr id="28" name="Rectangle 37"/>
          <p:cNvSpPr>
            <a:spLocks noGrp="1"/>
          </p:cNvSpPr>
          <p:nvPr>
            <p:ph type="body" sz="quarter" idx="35" hasCustomPrompt="1"/>
          </p:nvPr>
        </p:nvSpPr>
        <p:spPr>
          <a:xfrm>
            <a:off x="310896" y="54102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cs-CZ" sz="1100"/>
            </a:lvl1pPr>
            <a:extLst/>
          </a:lstStyle>
          <a:p>
            <a:pPr lvl="0"/>
            <a:r>
              <a:rPr kumimoji="0" lang="cs-CZ"/>
              <a:t>Klepnutím můžete přidat položku programu schůzky.</a:t>
            </a:r>
          </a:p>
        </p:txBody>
      </p:sp>
      <p:sp>
        <p:nvSpPr>
          <p:cNvPr id="98" name="Rectangle 37"/>
          <p:cNvSpPr>
            <a:spLocks noGrp="1"/>
          </p:cNvSpPr>
          <p:nvPr>
            <p:ph type="body" sz="quarter" idx="14" hasCustomPrompt="1"/>
          </p:nvPr>
        </p:nvSpPr>
        <p:spPr>
          <a:xfrm>
            <a:off x="7696200" y="381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cs-CZ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cs-CZ"/>
              <a:t>Stránka č.</a:t>
            </a:r>
          </a:p>
        </p:txBody>
      </p:sp>
      <p:sp>
        <p:nvSpPr>
          <p:cNvPr id="44" name="Rectangle 37"/>
          <p:cNvSpPr>
            <a:spLocks noGrp="1"/>
          </p:cNvSpPr>
          <p:nvPr>
            <p:ph type="body" sz="quarter" idx="16" hasCustomPrompt="1"/>
          </p:nvPr>
        </p:nvSpPr>
        <p:spPr>
          <a:xfrm>
            <a:off x="7696200" y="838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cs-CZ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cs-CZ"/>
              <a:t>Stránka č.</a:t>
            </a:r>
          </a:p>
        </p:txBody>
      </p:sp>
      <p:sp>
        <p:nvSpPr>
          <p:cNvPr id="42" name="Rectangle 37"/>
          <p:cNvSpPr>
            <a:spLocks noGrp="1"/>
          </p:cNvSpPr>
          <p:nvPr>
            <p:ph type="body" sz="quarter" idx="18" hasCustomPrompt="1"/>
          </p:nvPr>
        </p:nvSpPr>
        <p:spPr>
          <a:xfrm>
            <a:off x="7696200" y="1295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cs-CZ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cs-CZ"/>
              <a:t>Stránka č.</a:t>
            </a:r>
          </a:p>
        </p:txBody>
      </p:sp>
      <p:sp>
        <p:nvSpPr>
          <p:cNvPr id="46" name="Rectangle 37"/>
          <p:cNvSpPr>
            <a:spLocks noGrp="1"/>
          </p:cNvSpPr>
          <p:nvPr>
            <p:ph type="body" sz="quarter" idx="20" hasCustomPrompt="1"/>
          </p:nvPr>
        </p:nvSpPr>
        <p:spPr>
          <a:xfrm>
            <a:off x="7696200" y="17526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cs-CZ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cs-CZ"/>
              <a:t>Stránka č.</a:t>
            </a:r>
          </a:p>
        </p:txBody>
      </p:sp>
      <p:sp>
        <p:nvSpPr>
          <p:cNvPr id="48" name="Rectangle 37"/>
          <p:cNvSpPr>
            <a:spLocks noGrp="1"/>
          </p:cNvSpPr>
          <p:nvPr>
            <p:ph type="body" sz="quarter" idx="22" hasCustomPrompt="1"/>
          </p:nvPr>
        </p:nvSpPr>
        <p:spPr>
          <a:xfrm>
            <a:off x="7696200" y="22098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cs-CZ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cs-CZ"/>
              <a:t>Stránka č.</a:t>
            </a:r>
          </a:p>
        </p:txBody>
      </p:sp>
      <p:sp>
        <p:nvSpPr>
          <p:cNvPr id="50" name="Rectangle 37"/>
          <p:cNvSpPr>
            <a:spLocks noGrp="1"/>
          </p:cNvSpPr>
          <p:nvPr>
            <p:ph type="body" sz="quarter" idx="24" hasCustomPrompt="1"/>
          </p:nvPr>
        </p:nvSpPr>
        <p:spPr>
          <a:xfrm>
            <a:off x="7696200" y="2667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cs-CZ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cs-CZ"/>
              <a:t>Stránka č.</a:t>
            </a:r>
          </a:p>
        </p:txBody>
      </p:sp>
      <p:sp>
        <p:nvSpPr>
          <p:cNvPr id="52" name="Rectangle 37"/>
          <p:cNvSpPr>
            <a:spLocks noGrp="1"/>
          </p:cNvSpPr>
          <p:nvPr>
            <p:ph type="body" sz="quarter" idx="26" hasCustomPrompt="1"/>
          </p:nvPr>
        </p:nvSpPr>
        <p:spPr>
          <a:xfrm>
            <a:off x="7696200" y="3124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cs-CZ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cs-CZ"/>
              <a:t>Stránka č.</a:t>
            </a:r>
          </a:p>
        </p:txBody>
      </p:sp>
      <p:sp>
        <p:nvSpPr>
          <p:cNvPr id="54" name="Rectangle 37"/>
          <p:cNvSpPr>
            <a:spLocks noGrp="1"/>
          </p:cNvSpPr>
          <p:nvPr>
            <p:ph type="body" sz="quarter" idx="28" hasCustomPrompt="1"/>
          </p:nvPr>
        </p:nvSpPr>
        <p:spPr>
          <a:xfrm>
            <a:off x="7696200" y="3581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cs-CZ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cs-CZ"/>
              <a:t>Stránka č.</a:t>
            </a:r>
          </a:p>
        </p:txBody>
      </p:sp>
      <p:sp>
        <p:nvSpPr>
          <p:cNvPr id="56" name="Rectangle 37"/>
          <p:cNvSpPr>
            <a:spLocks noGrp="1"/>
          </p:cNvSpPr>
          <p:nvPr>
            <p:ph type="body" sz="quarter" idx="30" hasCustomPrompt="1"/>
          </p:nvPr>
        </p:nvSpPr>
        <p:spPr>
          <a:xfrm>
            <a:off x="7696200" y="40386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cs-CZ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cs-CZ"/>
              <a:t>Stránka č.</a:t>
            </a:r>
          </a:p>
        </p:txBody>
      </p:sp>
      <p:sp>
        <p:nvSpPr>
          <p:cNvPr id="58" name="Rectangle 37"/>
          <p:cNvSpPr>
            <a:spLocks noGrp="1"/>
          </p:cNvSpPr>
          <p:nvPr>
            <p:ph type="body" sz="quarter" idx="32" hasCustomPrompt="1"/>
          </p:nvPr>
        </p:nvSpPr>
        <p:spPr>
          <a:xfrm>
            <a:off x="7696200" y="44958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cs-CZ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cs-CZ"/>
              <a:t>Stránka č.</a:t>
            </a:r>
          </a:p>
        </p:txBody>
      </p:sp>
      <p:sp>
        <p:nvSpPr>
          <p:cNvPr id="27" name="Rectangle 37"/>
          <p:cNvSpPr>
            <a:spLocks noGrp="1"/>
          </p:cNvSpPr>
          <p:nvPr>
            <p:ph type="body" sz="quarter" idx="34" hasCustomPrompt="1"/>
          </p:nvPr>
        </p:nvSpPr>
        <p:spPr>
          <a:xfrm>
            <a:off x="7696200" y="4953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cs-CZ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cs-CZ"/>
              <a:t>Stránka č.</a:t>
            </a:r>
          </a:p>
        </p:txBody>
      </p:sp>
      <p:sp>
        <p:nvSpPr>
          <p:cNvPr id="29" name="Rectangle 37"/>
          <p:cNvSpPr>
            <a:spLocks noGrp="1"/>
          </p:cNvSpPr>
          <p:nvPr>
            <p:ph type="body" sz="quarter" idx="36" hasCustomPrompt="1"/>
          </p:nvPr>
        </p:nvSpPr>
        <p:spPr>
          <a:xfrm>
            <a:off x="7696200" y="5410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cs-CZ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cs-CZ"/>
              <a:t>Stránka č.</a:t>
            </a:r>
          </a:p>
        </p:txBody>
      </p:sp>
      <p:sp>
        <p:nvSpPr>
          <p:cNvPr id="30" name="Rectangle 37"/>
          <p:cNvSpPr>
            <a:spLocks noGrp="1"/>
          </p:cNvSpPr>
          <p:nvPr>
            <p:ph type="body" sz="quarter" idx="37" hasCustomPrompt="1"/>
          </p:nvPr>
        </p:nvSpPr>
        <p:spPr>
          <a:xfrm>
            <a:off x="310896" y="5867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>
            <a:noAutofit/>
          </a:bodyPr>
          <a:lstStyle>
            <a:lvl1pPr eaLnBrk="1" latinLnBrk="0" hangingPunct="1">
              <a:buFontTx/>
              <a:buNone/>
              <a:defRPr kumimoji="0" lang="cs-CZ" sz="1100"/>
            </a:lvl1pPr>
            <a:extLst/>
          </a:lstStyle>
          <a:p>
            <a:pPr lvl="0"/>
            <a:r>
              <a:rPr kumimoji="0" lang="cs-CZ"/>
              <a:t>Klepnutím můžete přidat položku programu schůzky.</a:t>
            </a:r>
          </a:p>
        </p:txBody>
      </p:sp>
      <p:sp>
        <p:nvSpPr>
          <p:cNvPr id="31" name="Rectangle 37"/>
          <p:cNvSpPr>
            <a:spLocks noGrp="1"/>
          </p:cNvSpPr>
          <p:nvPr>
            <p:ph type="body" sz="quarter" idx="38" hasCustomPrompt="1"/>
          </p:nvPr>
        </p:nvSpPr>
        <p:spPr>
          <a:xfrm>
            <a:off x="7696200" y="5867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cs-CZ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cs-CZ"/>
              <a:t>Stránka č.</a:t>
            </a:r>
          </a:p>
        </p:txBody>
      </p:sp>
      <p:sp>
        <p:nvSpPr>
          <p:cNvPr id="32" name="Rectangle 32"/>
          <p:cNvSpPr>
            <a:spLocks noGrp="1"/>
          </p:cNvSpPr>
          <p:nvPr>
            <p:ph type="dt" sz="half" idx="39"/>
          </p:nvPr>
        </p:nvSpPr>
        <p:spPr/>
        <p:txBody>
          <a:bodyPr/>
          <a:lstStyle>
            <a:lvl1pPr eaLnBrk="1" latinLnBrk="0" hangingPunct="1">
              <a:defRPr kumimoji="0" lang="cs-CZ" sz="1100"/>
            </a:lvl1pPr>
            <a:extLst/>
          </a:lstStyle>
          <a:p>
            <a:pPr algn="r"/>
            <a:fld id="{F17F374F-8F2E-42FC-B8C0-8EDFCA32CD96}" type="datetime1">
              <a:rPr kumimoji="0" lang="cs-CZ" sz="1100"/>
              <a:pPr algn="r"/>
              <a:t>10.03.2017</a:t>
            </a:fld>
            <a:endParaRPr kumimoji="0" lang="cs-CZ" sz="1100"/>
          </a:p>
        </p:txBody>
      </p:sp>
      <p:sp>
        <p:nvSpPr>
          <p:cNvPr id="33" name="Rectangle 33"/>
          <p:cNvSpPr>
            <a:spLocks noGrp="1"/>
          </p:cNvSpPr>
          <p:nvPr>
            <p:ph type="sldNum" sz="quarter" idx="40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kumimoji="0" lang="cs-CZ" sz="1000"/>
              <a:pPr algn="r"/>
              <a:t>‹#›</a:t>
            </a:fld>
            <a:endParaRPr kumimoji="0" lang="cs-CZ"/>
          </a:p>
        </p:txBody>
      </p:sp>
      <p:sp>
        <p:nvSpPr>
          <p:cNvPr id="34" name="Rectangle 34"/>
          <p:cNvSpPr>
            <a:spLocks noGrp="1"/>
          </p:cNvSpPr>
          <p:nvPr>
            <p:ph type="ftr" sz="quarter" idx="41"/>
          </p:nvPr>
        </p:nvSpPr>
        <p:spPr/>
        <p:txBody>
          <a:bodyPr/>
          <a:lstStyle>
            <a:extLst/>
          </a:lstStyle>
          <a:p>
            <a:endParaRPr kumimoji="0"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4038600"/>
            <a:ext cx="9144000" cy="609600"/>
          </a:xfrm>
          <a:prstGeom prst="rect">
            <a:avLst/>
          </a:prstGeom>
          <a:solidFill>
            <a:schemeClr val="accent6">
              <a:shade val="75000"/>
            </a:schemeClr>
          </a:solidFill>
          <a:ln w="25400" cap="rnd" cmpd="sng" algn="ctr">
            <a:noFill/>
            <a:prstDash val="soli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cs-CZ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7239000" cy="533400"/>
          </a:xfrm>
          <a:noFill/>
        </p:spPr>
        <p:txBody>
          <a:bodyPr vert="horz"/>
          <a:lstStyle>
            <a:lvl1pPr algn="l" eaLnBrk="1" latinLnBrk="0" hangingPunct="1">
              <a:defRPr kumimoji="0" lang="cs-CZ"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cs-CZ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>
          <a:xfrm>
            <a:off x="228600" y="6477000"/>
            <a:ext cx="1600200" cy="304800"/>
          </a:xfrm>
        </p:spPr>
        <p:txBody>
          <a:bodyPr anchor="ctr"/>
          <a:lstStyle>
            <a:lvl1pPr algn="l" eaLnBrk="1" latinLnBrk="0" hangingPunct="1">
              <a:defRPr kumimoji="0" lang="cs-CZ">
                <a:solidFill>
                  <a:srgbClr val="A0A0A0"/>
                </a:solidFill>
              </a:defRPr>
            </a:lvl1pPr>
            <a:extLst/>
          </a:lstStyle>
          <a:p>
            <a:fld id="{5A8D346D-A53F-433C-9D37-45A337EA482C}" type="datetime1">
              <a:rPr lang="cs-CZ"/>
              <a:pPr/>
              <a:t>10.03.2017</a:t>
            </a:fld>
            <a:endParaRPr kumimoji="0" lang="cs-CZ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>
          <a:xfrm>
            <a:off x="2705100" y="6477000"/>
            <a:ext cx="3733800" cy="304800"/>
          </a:xfrm>
        </p:spPr>
        <p:txBody>
          <a:bodyPr/>
          <a:lstStyle>
            <a:lvl1pPr eaLnBrk="1" latinLnBrk="0" hangingPunct="1">
              <a:defRPr kumimoji="0" lang="cs-CZ">
                <a:solidFill>
                  <a:schemeClr val="bg1"/>
                </a:solidFill>
              </a:defRPr>
            </a:lvl1pPr>
            <a:extLst/>
          </a:lstStyle>
          <a:p>
            <a:endParaRPr kumimoji="0" lang="cs-CZ">
              <a:solidFill>
                <a:schemeClr val="bg1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6477000" y="6477000"/>
            <a:ext cx="1021080" cy="304800"/>
          </a:xfrm>
        </p:spPr>
        <p:txBody>
          <a:bodyPr anchor="ctr"/>
          <a:lstStyle>
            <a:extLst/>
          </a:lstStyle>
          <a:p>
            <a:pPr algn="r"/>
            <a:fld id="{256D3EEF-DE4E-429D-8EC4-DDC531AFF587}" type="slidenum">
              <a:rPr kumimoji="0" lang="cs-CZ" sz="1000"/>
              <a:pPr algn="r"/>
              <a:t>‹#›</a:t>
            </a:fld>
            <a:endParaRPr kumimoji="0" lang="cs-CZ"/>
          </a:p>
        </p:txBody>
      </p:sp>
      <p:sp>
        <p:nvSpPr>
          <p:cNvPr id="11" name="Rectangle 10"/>
          <p:cNvSpPr/>
          <p:nvPr userDrawn="1"/>
        </p:nvSpPr>
        <p:spPr>
          <a:xfrm>
            <a:off x="0" y="4645880"/>
            <a:ext cx="9144000" cy="27432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cs-CZ"/>
          </a:p>
        </p:txBody>
      </p:sp>
      <p:pic>
        <p:nvPicPr>
          <p:cNvPr id="12" name="Picture 8" descr="logo_susjmk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6237312"/>
            <a:ext cx="1368152" cy="471127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záhlav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cs-CZ" smtClean="0"/>
              <a:t>Klepnutím lze upravit styl předlohy nadpisů.</a:t>
            </a:r>
            <a:endParaRPr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cs-CZ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cs-CZ"/>
              <a:t>Klepnutím můžete přidat hlavičku.</a:t>
            </a:r>
          </a:p>
        </p:txBody>
      </p:sp>
      <p:sp>
        <p:nvSpPr>
          <p:cNvPr id="7" name="Rectangle 7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pPr algn="r"/>
            <a:fld id="{F7F1F872-C5DE-403B-85F0-1024E6CA1886}" type="datetime1">
              <a:rPr lang="cs-CZ"/>
              <a:pPr algn="r"/>
              <a:t>10.03.2017</a:t>
            </a:fld>
            <a:endParaRPr kumimoji="0" lang="cs-CZ"/>
          </a:p>
        </p:txBody>
      </p:sp>
      <p:sp>
        <p:nvSpPr>
          <p:cNvPr id="8" name="Rectangl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kumimoji="0" lang="cs-CZ" sz="1000"/>
              <a:pPr algn="r"/>
              <a:t>‹#›</a:t>
            </a:fld>
            <a:endParaRPr kumimoji="0" lang="cs-CZ"/>
          </a:p>
        </p:txBody>
      </p:sp>
      <p:sp>
        <p:nvSpPr>
          <p:cNvPr id="9" name="Rectangle 9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extLst/>
          </a:lstStyle>
          <a:p>
            <a:endParaRPr kumimoji="0"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cs-CZ" smtClean="0"/>
              <a:t>Klepnutím lze upravit styl předlohy nadpisů.</a:t>
            </a:r>
            <a:endParaRPr/>
          </a:p>
        </p:txBody>
      </p:sp>
      <p:sp>
        <p:nvSpPr>
          <p:cNvPr id="6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/>
            <a:fld id="{73B9D0E9-7F95-4423-9114-95494EF8154E}" type="datetime1">
              <a:rPr lang="cs-CZ"/>
              <a:pPr algn="r"/>
              <a:t>10.03.2017</a:t>
            </a:fld>
            <a:endParaRPr kumimoji="0" lang="cs-CZ"/>
          </a:p>
        </p:txBody>
      </p:sp>
      <p:sp>
        <p:nvSpPr>
          <p:cNvPr id="8" name="Rectangl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kumimoji="0" lang="cs-CZ" sz="1000"/>
              <a:pPr algn="r"/>
              <a:t>‹#›</a:t>
            </a:fld>
            <a:endParaRPr kumimoji="0" lang="cs-CZ"/>
          </a:p>
        </p:txBody>
      </p:sp>
      <p:sp>
        <p:nvSpPr>
          <p:cNvPr id="9" name="Rectangle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extLst/>
          </a:lstStyle>
          <a:p>
            <a:endParaRPr kumimoji="0"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 stránka na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cs-CZ" smtClean="0"/>
              <a:t>Klepnutím lze upravit styl předlohy nadpisů.</a:t>
            </a:r>
            <a:endParaRPr/>
          </a:p>
        </p:txBody>
      </p:sp>
      <p:sp>
        <p:nvSpPr>
          <p:cNvPr id="8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cs-CZ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cs-CZ"/>
              <a:t>Klepnutím můžete přidat hlavičku.</a:t>
            </a:r>
          </a:p>
        </p:txBody>
      </p:sp>
      <p:sp>
        <p:nvSpPr>
          <p:cNvPr id="11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8077200" cy="56388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9" name="Rectangle 9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pPr algn="r"/>
            <a:fld id="{828FD173-2CB3-4214-8741-970D8D476901}" type="datetime1">
              <a:rPr lang="cs-CZ"/>
              <a:pPr algn="r"/>
              <a:t>10.03.2017</a:t>
            </a:fld>
            <a:endParaRPr kumimoji="0" lang="cs-CZ"/>
          </a:p>
        </p:txBody>
      </p:sp>
      <p:sp>
        <p:nvSpPr>
          <p:cNvPr id="10" name="Rectangle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kumimoji="0" lang="cs-CZ" sz="1000"/>
              <a:pPr algn="r"/>
              <a:t>‹#›</a:t>
            </a:fld>
            <a:endParaRPr kumimoji="0" lang="cs-CZ"/>
          </a:p>
        </p:txBody>
      </p:sp>
      <p:sp>
        <p:nvSpPr>
          <p:cNvPr id="12" name="Rectangle 12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kumimoji="0"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stránky na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cs-CZ" smtClean="0"/>
              <a:t>Klepnutím lze upravit styl předlohy nadpisů.</a:t>
            </a:r>
            <a:endParaRPr/>
          </a:p>
        </p:txBody>
      </p:sp>
      <p:sp>
        <p:nvSpPr>
          <p:cNvPr id="31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cs-CZ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cs-CZ"/>
              <a:t>Klepnutím můžete přidat hlavičku.</a:t>
            </a:r>
          </a:p>
        </p:txBody>
      </p:sp>
      <p:sp>
        <p:nvSpPr>
          <p:cNvPr id="9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14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cs-CZ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cs-CZ"/>
              <a:t>Klepnutím můžete přidat hlavičku.</a:t>
            </a:r>
          </a:p>
        </p:txBody>
      </p:sp>
      <p:sp>
        <p:nvSpPr>
          <p:cNvPr id="15" name="Rectangle 11"/>
          <p:cNvSpPr>
            <a:spLocks noGrp="1"/>
          </p:cNvSpPr>
          <p:nvPr>
            <p:ph sz="quarter" idx="17"/>
          </p:nvPr>
        </p:nvSpPr>
        <p:spPr>
          <a:xfrm>
            <a:off x="4416552" y="609600"/>
            <a:ext cx="3962400" cy="56388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13" name="Rectangle 1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extLst/>
          </a:lstStyle>
          <a:p>
            <a:pPr algn="r"/>
            <a:fld id="{A1704A40-8D3B-4404-9986-2B5D36474D63}" type="datetime1">
              <a:rPr lang="cs-CZ"/>
              <a:pPr algn="r"/>
              <a:t>10.03.2017</a:t>
            </a:fld>
            <a:endParaRPr kumimoji="0" lang="cs-CZ"/>
          </a:p>
        </p:txBody>
      </p:sp>
      <p:sp>
        <p:nvSpPr>
          <p:cNvPr id="16" name="Rectangle 1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kumimoji="0" lang="cs-CZ" sz="1000"/>
              <a:pPr algn="r"/>
              <a:t>‹#›</a:t>
            </a:fld>
            <a:endParaRPr kumimoji="0" lang="cs-CZ"/>
          </a:p>
        </p:txBody>
      </p:sp>
      <p:sp>
        <p:nvSpPr>
          <p:cNvPr id="17" name="Rectangle 17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extLst/>
          </a:lstStyle>
          <a:p>
            <a:endParaRPr kumimoji="0"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ránky na list: 2 vlevo, 1 vpra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cs-CZ" smtClean="0"/>
              <a:t>Klepnutím lze upravit styl předlohy nadpisů.</a:t>
            </a:r>
            <a:endParaRPr/>
          </a:p>
        </p:txBody>
      </p:sp>
      <p:sp>
        <p:nvSpPr>
          <p:cNvPr id="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cs-CZ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cs-CZ"/>
              <a:t>Klepnutím můžete přidat hlavičku.</a:t>
            </a:r>
          </a:p>
        </p:txBody>
      </p:sp>
      <p:sp>
        <p:nvSpPr>
          <p:cNvPr id="18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cs-CZ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cs-CZ"/>
              <a:t>Klepnutím můžete přidat hlavičku.</a:t>
            </a:r>
          </a:p>
        </p:txBody>
      </p:sp>
      <p:sp>
        <p:nvSpPr>
          <p:cNvPr id="17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20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cs-CZ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cs-CZ"/>
              <a:t>Klepnutím můžete přidat hlavičku.</a:t>
            </a:r>
          </a:p>
        </p:txBody>
      </p:sp>
      <p:sp>
        <p:nvSpPr>
          <p:cNvPr id="21" name="Rectangle 11"/>
          <p:cNvSpPr>
            <a:spLocks noGrp="1"/>
          </p:cNvSpPr>
          <p:nvPr>
            <p:ph sz="quarter" idx="19"/>
          </p:nvPr>
        </p:nvSpPr>
        <p:spPr>
          <a:xfrm>
            <a:off x="4416552" y="609600"/>
            <a:ext cx="3962400" cy="56388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13" name="Rectangle 13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extLst/>
          </a:lstStyle>
          <a:p>
            <a:pPr algn="r"/>
            <a:fld id="{DE3B91AD-F2C9-43CB-A84C-1D5C130F2509}" type="datetime1">
              <a:rPr lang="cs-CZ"/>
              <a:pPr algn="r"/>
              <a:t>10.03.2017</a:t>
            </a:fld>
            <a:endParaRPr kumimoji="0" lang="cs-CZ"/>
          </a:p>
        </p:txBody>
      </p:sp>
      <p:sp>
        <p:nvSpPr>
          <p:cNvPr id="19" name="Rectangle 19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kumimoji="0" lang="cs-CZ" sz="1000"/>
              <a:pPr algn="r"/>
              <a:t>‹#›</a:t>
            </a:fld>
            <a:endParaRPr kumimoji="0" lang="cs-CZ"/>
          </a:p>
        </p:txBody>
      </p:sp>
      <p:sp>
        <p:nvSpPr>
          <p:cNvPr id="22" name="Rectangle 22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extLst/>
          </a:lstStyle>
          <a:p>
            <a:endParaRPr kumimoji="0"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ránky na list: 1 vlevo, 2 vpra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cs-CZ" smtClean="0"/>
              <a:t>Klepnutím lze upravit styl předlohy nadpisů.</a:t>
            </a:r>
            <a:endParaRPr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cs-CZ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cs-CZ"/>
              <a:t>Klepnutím můžete přidat hlavičku.</a:t>
            </a:r>
          </a:p>
        </p:txBody>
      </p:sp>
      <p:sp>
        <p:nvSpPr>
          <p:cNvPr id="14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16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cs-CZ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cs-CZ"/>
              <a:t>Klepnutím můžete přidat hlavičku.</a:t>
            </a:r>
          </a:p>
        </p:txBody>
      </p:sp>
      <p:sp>
        <p:nvSpPr>
          <p:cNvPr id="17" name="Rectangle 11"/>
          <p:cNvSpPr>
            <a:spLocks noGrp="1"/>
          </p:cNvSpPr>
          <p:nvPr>
            <p:ph sz="quarter" idx="17"/>
          </p:nvPr>
        </p:nvSpPr>
        <p:spPr>
          <a:xfrm>
            <a:off x="4419600" y="609600"/>
            <a:ext cx="3962400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cs-CZ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cs-CZ"/>
              <a:t>Klepnutím můžete přidat hlavičku.</a:t>
            </a:r>
          </a:p>
        </p:txBody>
      </p:sp>
      <p:sp>
        <p:nvSpPr>
          <p:cNvPr id="20" name="Rectangle 11"/>
          <p:cNvSpPr>
            <a:spLocks noGrp="1"/>
          </p:cNvSpPr>
          <p:nvPr>
            <p:ph sz="quarter" idx="19"/>
          </p:nvPr>
        </p:nvSpPr>
        <p:spPr>
          <a:xfrm>
            <a:off x="4416552" y="3547872"/>
            <a:ext cx="3965448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21" name="Rectangle 21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extLst/>
          </a:lstStyle>
          <a:p>
            <a:pPr algn="r"/>
            <a:fld id="{27D93220-918A-400D-B3FA-D8B22567DEBB}" type="datetime1">
              <a:rPr lang="cs-CZ"/>
              <a:pPr algn="r"/>
              <a:t>10.03.2017</a:t>
            </a:fld>
            <a:endParaRPr kumimoji="0" lang="cs-CZ"/>
          </a:p>
        </p:txBody>
      </p:sp>
      <p:sp>
        <p:nvSpPr>
          <p:cNvPr id="22" name="Rectangle 2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kumimoji="0" lang="cs-CZ" sz="1000"/>
              <a:pPr algn="r"/>
              <a:t>‹#›</a:t>
            </a:fld>
            <a:endParaRPr kumimoji="0" lang="cs-CZ"/>
          </a:p>
        </p:txBody>
      </p:sp>
      <p:sp>
        <p:nvSpPr>
          <p:cNvPr id="23" name="Rectangle 23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extLst/>
          </a:lstStyle>
          <a:p>
            <a:endParaRPr kumimoji="0"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0"/>
          <p:cNvSpPr/>
          <p:nvPr/>
        </p:nvSpPr>
        <p:spPr>
          <a:xfrm>
            <a:off x="8610600" y="0"/>
            <a:ext cx="533400" cy="68580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cs-CZ"/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8610600" y="381000"/>
            <a:ext cx="533400" cy="5867400"/>
          </a:xfrm>
          <a:prstGeom prst="rect">
            <a:avLst/>
          </a:prstGeom>
        </p:spPr>
        <p:txBody>
          <a:bodyPr vert="vert" anchor="ctr">
            <a:normAutofit/>
          </a:bodyPr>
          <a:lstStyle>
            <a:extLst/>
          </a:lstStyle>
          <a:p>
            <a:pPr eaLnBrk="1" latinLnBrk="0" hangingPunct="1"/>
            <a:r>
              <a:rPr kumimoji="0" lang="cs-CZ" smtClean="0"/>
              <a:t>Klepnutím lze upravit styl předlohy nadpisů.</a:t>
            </a:r>
            <a:endParaRPr kumimoji="0" lang="en-US" smtClean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304800" y="381000"/>
            <a:ext cx="8077200" cy="58674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Rectangle 4"/>
          <p:cNvSpPr>
            <a:spLocks noGrp="1"/>
          </p:cNvSpPr>
          <p:nvPr>
            <p:ph type="dt" sz="half" idx="2"/>
          </p:nvPr>
        </p:nvSpPr>
        <p:spPr>
          <a:xfrm>
            <a:off x="7010400" y="76200"/>
            <a:ext cx="1371600" cy="228600"/>
          </a:xfrm>
          <a:prstGeom prst="rect">
            <a:avLst/>
          </a:prstGeom>
        </p:spPr>
        <p:txBody>
          <a:bodyPr vert="horz"/>
          <a:lstStyle>
            <a:lvl1pPr algn="ctr" eaLnBrk="1" latinLnBrk="0" hangingPunct="1">
              <a:defRPr kumimoji="0" lang="cs-CZ" sz="1000">
                <a:solidFill>
                  <a:schemeClr val="tx1">
                    <a:tint val="65000"/>
                  </a:schemeClr>
                </a:solidFill>
              </a:defRPr>
            </a:lvl1pPr>
            <a:extLst/>
          </a:lstStyle>
          <a:p>
            <a:pPr algn="r"/>
            <a:fld id="{CCD717AA-EA39-47F3-8A0A-15B3575EDB53}" type="datetime1">
              <a:rPr lang="cs-CZ"/>
              <a:pPr algn="r"/>
              <a:t>10.03.2017</a:t>
            </a:fld>
            <a:endParaRPr kumimoji="0" lang="cs-CZ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4"/>
          </p:nvPr>
        </p:nvSpPr>
        <p:spPr>
          <a:xfrm>
            <a:off x="6504432" y="6473952"/>
            <a:ext cx="990600" cy="304800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lang="cs-CZ" sz="1000"/>
            </a:lvl1pPr>
            <a:extLst/>
          </a:lstStyle>
          <a:p>
            <a:pPr algn="r"/>
            <a:fld id="{256D3EEF-DE4E-429D-8EC4-DDC531AFF587}" type="slidenum">
              <a:rPr kumimoji="0" lang="cs-CZ" sz="1000"/>
              <a:pPr algn="r"/>
              <a:t>‹#›</a:t>
            </a:fld>
            <a:endParaRPr kumimoji="0" lang="cs-CZ" sz="1000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76200" cy="68580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cs-CZ"/>
          </a:p>
        </p:txBody>
      </p:sp>
      <p:sp>
        <p:nvSpPr>
          <p:cNvPr id="12" name="Rectangle 12"/>
          <p:cNvSpPr>
            <a:spLocks noGrp="1"/>
          </p:cNvSpPr>
          <p:nvPr>
            <p:ph type="ftr" sz="quarter" idx="3"/>
          </p:nvPr>
        </p:nvSpPr>
        <p:spPr>
          <a:xfrm>
            <a:off x="2705100" y="6477000"/>
            <a:ext cx="3733800" cy="3048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lang="cs-CZ" sz="1000">
                <a:solidFill>
                  <a:sysClr val="windowText" lastClr="000000"/>
                </a:solidFill>
              </a:defRPr>
            </a:lvl1pPr>
            <a:extLst/>
          </a:lstStyle>
          <a:p>
            <a:endParaRPr kumimoji="0" lang="cs-CZ" sz="1000">
              <a:solidFill>
                <a:sysClr val="windowText" lastClr="000000"/>
              </a:solidFill>
            </a:endParaRPr>
          </a:p>
        </p:txBody>
      </p:sp>
      <p:pic>
        <p:nvPicPr>
          <p:cNvPr id="14" name="Picture 8" descr="logo_susjmk"/>
          <p:cNvPicPr>
            <a:picLocks noChangeAspect="1" noChangeArrowheads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7236296" y="6237312"/>
            <a:ext cx="1368152" cy="471127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3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4" r:id="rId16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lang="cs-CZ" sz="2400" cap="small" spc="0" baseline="0">
          <a:solidFill>
            <a:schemeClr val="bg1"/>
          </a:solidFill>
          <a:latin typeface="+mj-lt"/>
          <a:ea typeface="+mj-ea"/>
          <a:cs typeface="+mj-cs"/>
        </a:defRPr>
      </a:lvl1pPr>
      <a:extLst/>
    </p:titleStyle>
    <p:bodyStyle>
      <a:lvl1pPr marL="0" marR="0" indent="0" algn="l" rtl="0" eaLnBrk="1" latinLnBrk="0" hangingPunct="1">
        <a:spcBef>
          <a:spcPct val="20000"/>
        </a:spcBef>
        <a:buFontTx/>
        <a:buNone/>
        <a:defRPr kumimoji="0" lang="cs-CZ" sz="1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FontTx/>
        <a:buNone/>
        <a:defRPr kumimoji="0" lang="cs-CZ" sz="11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FontTx/>
        <a:buNone/>
        <a:defRPr kumimoji="0" lang="cs-CZ" sz="11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FontTx/>
        <a:buNone/>
        <a:defRPr kumimoji="0" lang="cs-CZ" sz="11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FontTx/>
        <a:buNone/>
        <a:defRPr kumimoji="0" lang="cs-CZ" sz="11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kumimoji="0" lang="cs-CZ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kumimoji="0" lang="cs-CZ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kumimoji="0" lang="cs-CZ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kumimoji="0" lang="cs-CZ"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cs-CZ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cs-CZ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cs-CZ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cs-CZ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cs-CZ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cs-CZ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cs-CZ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cs-CZ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cs-CZ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ctrTitle"/>
          </p:nvPr>
        </p:nvSpPr>
        <p:spPr/>
        <p:txBody>
          <a:bodyPr/>
          <a:lstStyle>
            <a:extLst/>
          </a:lstStyle>
          <a:p>
            <a:r>
              <a:rPr lang="cs-CZ" dirty="0" err="1" smtClean="0"/>
              <a:t>PŘÍPRAVa</a:t>
            </a:r>
            <a:r>
              <a:rPr lang="cs-CZ" dirty="0" smtClean="0"/>
              <a:t> A REALIZACE projektů IROP</a:t>
            </a:r>
            <a:endParaRPr lang="cs-CZ" dirty="0"/>
          </a:p>
        </p:txBody>
      </p:sp>
      <p:sp>
        <p:nvSpPr>
          <p:cNvPr id="3" name="Rectangle 3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>
            <a:extLst/>
          </a:lstStyle>
          <a:p>
            <a:r>
              <a:rPr lang="cs-CZ" sz="1200" dirty="0" smtClean="0"/>
              <a:t>Pracovní skupina pro dopravní infrastrukturu 10.3.2017</a:t>
            </a:r>
            <a:endParaRPr lang="cs-CZ" sz="1200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599728"/>
          </a:xfrm>
        </p:spPr>
        <p:txBody>
          <a:bodyPr>
            <a:normAutofit/>
          </a:bodyPr>
          <a:lstStyle/>
          <a:p>
            <a:pPr algn="ctr"/>
            <a:r>
              <a:rPr sz="2000" dirty="0" smtClean="0"/>
              <a:t>Projekty 1. výzvy IROP</a:t>
            </a:r>
            <a:endParaRPr lang="cs-CZ" sz="2000" dirty="0"/>
          </a:p>
        </p:txBody>
      </p:sp>
      <p:sp>
        <p:nvSpPr>
          <p:cNvPr id="5" name="Obdélník 4"/>
          <p:cNvSpPr/>
          <p:nvPr/>
        </p:nvSpPr>
        <p:spPr>
          <a:xfrm>
            <a:off x="395536" y="980728"/>
            <a:ext cx="66053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80000"/>
            <a:endParaRPr dirty="0" smtClean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5"/>
          </p:nvPr>
        </p:nvSpPr>
        <p:spPr>
          <a:xfrm>
            <a:off x="304800" y="980728"/>
            <a:ext cx="8077200" cy="5638800"/>
          </a:xfrm>
        </p:spPr>
        <p:txBody>
          <a:bodyPr>
            <a:noAutofit/>
          </a:bodyPr>
          <a:lstStyle/>
          <a:p>
            <a:endParaRPr lang="cs-CZ" sz="2000" u="sng" dirty="0" smtClean="0"/>
          </a:p>
          <a:p>
            <a:r>
              <a:rPr lang="cs-CZ" sz="2000" u="sng" dirty="0" smtClean="0"/>
              <a:t>Registrované projekty :</a:t>
            </a:r>
            <a:r>
              <a:rPr lang="cs-CZ" sz="2000" dirty="0" smtClean="0"/>
              <a:t> </a:t>
            </a:r>
          </a:p>
          <a:p>
            <a:endParaRPr lang="cs-CZ" sz="2000" dirty="0" smtClean="0"/>
          </a:p>
          <a:p>
            <a:r>
              <a:rPr lang="cs-CZ" sz="2000" b="1" dirty="0" smtClean="0"/>
              <a:t>9 projektů </a:t>
            </a:r>
            <a:r>
              <a:rPr lang="cs-CZ" sz="2000" dirty="0" smtClean="0"/>
              <a:t>s celkovými předpokládanými náklady 780 mil. Kč, z toho  : </a:t>
            </a:r>
          </a:p>
          <a:p>
            <a:endParaRPr lang="cs-CZ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/>
              <a:t>4  - </a:t>
            </a:r>
            <a:r>
              <a:rPr lang="cs-CZ" sz="2000" dirty="0" smtClean="0"/>
              <a:t>vydaná Rozhodnutí o poskytnutí dotace IROP, a to 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cs-CZ" sz="2000" dirty="0" smtClean="0"/>
              <a:t>3 v realizaci -</a:t>
            </a:r>
            <a:r>
              <a:rPr lang="cs-CZ" sz="2000" dirty="0"/>
              <a:t>	</a:t>
            </a:r>
            <a:r>
              <a:rPr lang="cs-CZ" sz="2000" dirty="0" smtClean="0"/>
              <a:t>II/422 </a:t>
            </a:r>
            <a:r>
              <a:rPr lang="cs-CZ" sz="2000" dirty="0"/>
              <a:t>Podivín – </a:t>
            </a:r>
            <a:r>
              <a:rPr lang="cs-CZ" sz="2000" dirty="0" smtClean="0"/>
              <a:t>Lednice  - dokončení 2017</a:t>
            </a:r>
          </a:p>
          <a:p>
            <a:pPr lvl="1" indent="0"/>
            <a:r>
              <a:rPr lang="cs-CZ" sz="2000" dirty="0"/>
              <a:t>	</a:t>
            </a:r>
            <a:r>
              <a:rPr lang="cs-CZ" sz="2000" dirty="0" smtClean="0"/>
              <a:t>		II/426 </a:t>
            </a:r>
            <a:r>
              <a:rPr lang="cs-CZ" sz="2000" dirty="0"/>
              <a:t>Bzenec Přívoz – Strážnice, </a:t>
            </a:r>
            <a:r>
              <a:rPr lang="cs-CZ" sz="2000" dirty="0" smtClean="0"/>
              <a:t>I/55 - dok. </a:t>
            </a:r>
            <a:r>
              <a:rPr lang="cs-CZ" sz="2000" dirty="0"/>
              <a:t>2017</a:t>
            </a:r>
            <a:endParaRPr lang="cs-CZ" sz="2000" dirty="0" smtClean="0"/>
          </a:p>
          <a:p>
            <a:pPr lvl="1" indent="0"/>
            <a:r>
              <a:rPr lang="cs-CZ" sz="2000" dirty="0"/>
              <a:t>	</a:t>
            </a:r>
            <a:r>
              <a:rPr lang="cs-CZ" sz="2000" dirty="0" smtClean="0"/>
              <a:t>		II/373</a:t>
            </a:r>
            <a:r>
              <a:rPr lang="cs-CZ" sz="2000" dirty="0"/>
              <a:t>, III37367 Březina </a:t>
            </a:r>
            <a:r>
              <a:rPr lang="cs-CZ" sz="2000" dirty="0" smtClean="0"/>
              <a:t>průtah – dokončení 2018, </a:t>
            </a:r>
          </a:p>
          <a:p>
            <a:pPr lvl="1" indent="0"/>
            <a:r>
              <a:rPr lang="cs-CZ" sz="2000" dirty="0" smtClean="0"/>
              <a:t> u všech projektů podána  1.žádost </a:t>
            </a:r>
            <a:r>
              <a:rPr lang="cs-CZ" sz="2000" dirty="0"/>
              <a:t>o platbu (doposud žádná proplacená</a:t>
            </a:r>
            <a:r>
              <a:rPr lang="cs-CZ" sz="2000" dirty="0" smtClean="0"/>
              <a:t>)</a:t>
            </a:r>
          </a:p>
          <a:p>
            <a:pPr lvl="1" indent="0"/>
            <a:endParaRPr lang="cs-CZ" sz="2000" dirty="0" smtClean="0"/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cs-CZ" sz="2000" dirty="0" smtClean="0"/>
              <a:t>1 projekt – 	II377 Rájec – Jestřebí, most 377-008</a:t>
            </a:r>
          </a:p>
          <a:p>
            <a:pPr lvl="1" indent="0"/>
            <a:r>
              <a:rPr lang="cs-CZ" sz="2000" dirty="0" smtClean="0"/>
              <a:t>VŘ na  zhotovitele stavebních prací před rozhodnutím </a:t>
            </a:r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527720"/>
          </a:xfrm>
        </p:spPr>
        <p:txBody>
          <a:bodyPr>
            <a:normAutofit/>
          </a:bodyPr>
          <a:lstStyle/>
          <a:p>
            <a:pPr algn="ctr"/>
            <a:r>
              <a:rPr lang="cs-CZ" sz="2200" dirty="0"/>
              <a:t>Projekty 1. výzvy IROP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5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/>
              <a:t>1 - </a:t>
            </a:r>
            <a:r>
              <a:rPr lang="cs-CZ" sz="2000" dirty="0"/>
              <a:t>(II/152 Jamolice průtah) - schválen k financování, zahájeno VŘ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/>
              <a:t>1</a:t>
            </a:r>
            <a:r>
              <a:rPr lang="cs-CZ" sz="2000" dirty="0"/>
              <a:t> - (II/374 Adamov – Bílovice most 374-039) – splněny formální náležitosti, VŘ před rozhodnutím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/>
              <a:t>3</a:t>
            </a:r>
            <a:r>
              <a:rPr lang="cs-CZ" sz="2000" dirty="0"/>
              <a:t> - v procesu hodnocení - </a:t>
            </a:r>
            <a:r>
              <a:rPr lang="cs-CZ" sz="2000" dirty="0" smtClean="0"/>
              <a:t>II/602 </a:t>
            </a:r>
            <a:r>
              <a:rPr lang="cs-CZ" sz="2000" dirty="0"/>
              <a:t>Ostrovačice průtah – VŘ před zahájením</a:t>
            </a:r>
          </a:p>
          <a:p>
            <a:pPr marL="2571750" lvl="5" indent="0">
              <a:buNone/>
            </a:pPr>
            <a:r>
              <a:rPr lang="cs-CZ" dirty="0"/>
              <a:t>	 </a:t>
            </a:r>
            <a:r>
              <a:rPr lang="cs-CZ" dirty="0" smtClean="0"/>
              <a:t>   II/373,376 </a:t>
            </a:r>
            <a:r>
              <a:rPr lang="cs-CZ" dirty="0"/>
              <a:t>Jedovnice – Kotvrdovice – VŘ před </a:t>
            </a:r>
            <a:r>
              <a:rPr lang="cs-CZ" dirty="0" smtClean="0"/>
              <a:t>					zahájením</a:t>
            </a:r>
            <a:endParaRPr lang="cs-CZ" dirty="0"/>
          </a:p>
          <a:p>
            <a:pPr marL="2571750" lvl="5" indent="0">
              <a:buNone/>
            </a:pPr>
            <a:r>
              <a:rPr lang="cs-CZ" dirty="0"/>
              <a:t>	 </a:t>
            </a:r>
            <a:r>
              <a:rPr lang="cs-CZ" dirty="0" smtClean="0"/>
              <a:t>   II/379 </a:t>
            </a:r>
            <a:r>
              <a:rPr lang="cs-CZ" dirty="0"/>
              <a:t>Deblín – Tišnov – příprava VŘ</a:t>
            </a:r>
          </a:p>
          <a:p>
            <a:endParaRPr lang="cs-CZ" sz="1600" u="sng" dirty="0" smtClean="0"/>
          </a:p>
          <a:p>
            <a:endParaRPr lang="cs-CZ" sz="2000" u="sng" dirty="0" smtClean="0"/>
          </a:p>
          <a:p>
            <a:r>
              <a:rPr lang="cs-CZ" sz="2000" u="sng" dirty="0" smtClean="0"/>
              <a:t>Připravované </a:t>
            </a:r>
            <a:r>
              <a:rPr lang="cs-CZ" sz="2000" u="sng" dirty="0" smtClean="0"/>
              <a:t>:</a:t>
            </a:r>
          </a:p>
          <a:p>
            <a:endParaRPr lang="cs-CZ" sz="2000" u="sng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 </a:t>
            </a:r>
            <a:r>
              <a:rPr lang="cs-CZ" sz="2000" b="1" dirty="0" smtClean="0"/>
              <a:t>14 </a:t>
            </a:r>
            <a:r>
              <a:rPr lang="cs-CZ" sz="2000" b="1" dirty="0"/>
              <a:t>projektů </a:t>
            </a:r>
            <a:r>
              <a:rPr lang="cs-CZ" sz="2000" b="1" dirty="0" smtClean="0"/>
              <a:t>- </a:t>
            </a:r>
            <a:r>
              <a:rPr lang="cs-CZ" sz="2000" dirty="0" smtClean="0"/>
              <a:t>k </a:t>
            </a:r>
            <a:r>
              <a:rPr lang="cs-CZ" sz="2000" dirty="0"/>
              <a:t>registraci do </a:t>
            </a:r>
            <a:r>
              <a:rPr lang="cs-CZ" sz="2000" dirty="0" smtClean="0"/>
              <a:t>31.3.2017, s </a:t>
            </a:r>
            <a:r>
              <a:rPr lang="cs-CZ" sz="2000" dirty="0" smtClean="0"/>
              <a:t>celkovými </a:t>
            </a:r>
            <a:r>
              <a:rPr lang="cs-CZ" sz="2000" dirty="0"/>
              <a:t>předpokládanými náklady </a:t>
            </a:r>
            <a:r>
              <a:rPr lang="cs-CZ" sz="2000" dirty="0" smtClean="0"/>
              <a:t>1,15 mld. </a:t>
            </a:r>
            <a:r>
              <a:rPr lang="cs-CZ" sz="2000" dirty="0" smtClean="0"/>
              <a:t>Kč, všechny schváleny v </a:t>
            </a:r>
            <a:r>
              <a:rPr lang="cs-CZ" sz="2000" dirty="0" smtClean="0"/>
              <a:t>RAP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3346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527720"/>
          </a:xfrm>
        </p:spPr>
        <p:txBody>
          <a:bodyPr>
            <a:normAutofit/>
          </a:bodyPr>
          <a:lstStyle/>
          <a:p>
            <a:pPr algn="ctr"/>
            <a:r>
              <a:rPr lang="cs-CZ" sz="2200" dirty="0"/>
              <a:t>Projekty </a:t>
            </a:r>
            <a:r>
              <a:rPr lang="cs-CZ" sz="2200" dirty="0" smtClean="0"/>
              <a:t>42. </a:t>
            </a:r>
            <a:r>
              <a:rPr lang="cs-CZ" sz="2200" dirty="0"/>
              <a:t>výzvy IROP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5"/>
          </p:nvPr>
        </p:nvSpPr>
        <p:spPr/>
        <p:txBody>
          <a:bodyPr>
            <a:normAutofit fontScale="92500"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sz="2300" u="sng" dirty="0" smtClean="0"/>
              <a:t>Vybrané úseky silnic II. a III. Třídy – integrované projekty  ITI</a:t>
            </a:r>
            <a:endParaRPr lang="cs-CZ" sz="2300" dirty="0"/>
          </a:p>
          <a:p>
            <a:endParaRPr lang="cs-CZ" sz="2300" dirty="0"/>
          </a:p>
          <a:p>
            <a:r>
              <a:rPr lang="cs-CZ" sz="2300" b="1" dirty="0" smtClean="0"/>
              <a:t>Brněnská metropolitní oblast</a:t>
            </a:r>
          </a:p>
          <a:p>
            <a:r>
              <a:rPr lang="cs-CZ" sz="2300" u="sng" dirty="0" smtClean="0"/>
              <a:t>Připravovaný projekt </a:t>
            </a:r>
            <a:r>
              <a:rPr lang="cs-CZ" sz="2300" dirty="0" smtClean="0"/>
              <a:t>: </a:t>
            </a:r>
            <a:endParaRPr lang="cs-CZ" sz="2300" dirty="0"/>
          </a:p>
          <a:p>
            <a:r>
              <a:rPr lang="cs-CZ" sz="2300" b="1" dirty="0" smtClean="0"/>
              <a:t>III/15289 Evropská most 15289-1 </a:t>
            </a:r>
            <a:endParaRPr lang="cs-CZ" sz="2300" b="1" dirty="0"/>
          </a:p>
          <a:p>
            <a:r>
              <a:rPr lang="cs-CZ" sz="2300" dirty="0"/>
              <a:t>Projekt řeší rekonstrukci železničního </a:t>
            </a:r>
            <a:r>
              <a:rPr lang="cs-CZ" sz="2300" dirty="0" smtClean="0"/>
              <a:t>nadjezdu, resp. výstavbu nové mostní konstrukce </a:t>
            </a:r>
            <a:r>
              <a:rPr lang="cs-CZ" sz="2300" dirty="0"/>
              <a:t>před areálem letiště Brno v křížení silnice III/15289 s železniční </a:t>
            </a:r>
            <a:r>
              <a:rPr lang="cs-CZ" sz="2300" dirty="0" smtClean="0"/>
              <a:t>tratí,  vč. souvisejícího úseku komunikace v délce </a:t>
            </a:r>
            <a:r>
              <a:rPr lang="cs-CZ" sz="2300" dirty="0"/>
              <a:t>1,237 km. </a:t>
            </a:r>
          </a:p>
          <a:p>
            <a:endParaRPr lang="cs-CZ" sz="2300" dirty="0"/>
          </a:p>
          <a:p>
            <a:r>
              <a:rPr lang="cs-CZ" sz="2300" dirty="0" smtClean="0"/>
              <a:t>Předpokládaná </a:t>
            </a:r>
            <a:r>
              <a:rPr lang="cs-CZ" sz="2300" dirty="0"/>
              <a:t>výše investičních nákladů je </a:t>
            </a:r>
            <a:r>
              <a:rPr lang="cs-CZ" sz="2300" dirty="0" smtClean="0"/>
              <a:t>135 </a:t>
            </a:r>
            <a:r>
              <a:rPr lang="cs-CZ" sz="2300" dirty="0"/>
              <a:t>000 tis. Kč.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300" dirty="0" smtClean="0"/>
              <a:t>Vydáno územní rozhodnutí, MPV dokončeno, předpoklad podání žádosti o SP 04/2017, dokončuje se </a:t>
            </a:r>
            <a:r>
              <a:rPr lang="cs-CZ" sz="2300" dirty="0" smtClean="0"/>
              <a:t>PDPS  </a:t>
            </a:r>
            <a:endParaRPr lang="cs-CZ" sz="23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300" dirty="0" smtClean="0"/>
              <a:t>Projekt doposud zařazen v RAP a schválen ZJMK pro 1. výzvu </a:t>
            </a:r>
            <a:endParaRPr lang="cs-CZ" sz="2300" dirty="0"/>
          </a:p>
          <a:p>
            <a:endParaRPr lang="cs-CZ" sz="2300" dirty="0"/>
          </a:p>
        </p:txBody>
      </p:sp>
    </p:spTree>
    <p:extLst>
      <p:ext uri="{BB962C8B-B14F-4D97-AF65-F5344CB8AC3E}">
        <p14:creationId xmlns:p14="http://schemas.microsoft.com/office/powerpoint/2010/main" val="3505344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527720"/>
          </a:xfrm>
        </p:spPr>
        <p:txBody>
          <a:bodyPr>
            <a:normAutofit/>
          </a:bodyPr>
          <a:lstStyle/>
          <a:p>
            <a:pPr algn="ctr"/>
            <a:r>
              <a:rPr lang="cs-CZ" sz="2200" dirty="0"/>
              <a:t>Projekty </a:t>
            </a:r>
            <a:r>
              <a:rPr lang="cs-CZ" sz="2200" dirty="0" smtClean="0"/>
              <a:t>70. </a:t>
            </a:r>
            <a:r>
              <a:rPr lang="cs-CZ" sz="2200" dirty="0"/>
              <a:t>výzvy IROP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5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sz="2000" u="sng" dirty="0"/>
              <a:t>Připravované </a:t>
            </a:r>
            <a:r>
              <a:rPr lang="cs-CZ" sz="2000" u="sng" dirty="0" smtClean="0"/>
              <a:t>:</a:t>
            </a:r>
            <a:r>
              <a:rPr lang="cs-CZ" sz="2000" dirty="0" smtClean="0"/>
              <a:t> </a:t>
            </a:r>
            <a:endParaRPr lang="cs-CZ" sz="2000" dirty="0"/>
          </a:p>
          <a:p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 smtClean="0"/>
              <a:t>24 projektů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celkové předpokládané náklady  - </a:t>
            </a:r>
            <a:r>
              <a:rPr lang="cs-CZ" sz="2000" b="1" dirty="0" smtClean="0"/>
              <a:t>1,5 </a:t>
            </a:r>
            <a:r>
              <a:rPr lang="cs-CZ" sz="2000" b="1" dirty="0"/>
              <a:t>mld. Kč </a:t>
            </a:r>
            <a:endParaRPr lang="cs-CZ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5 nově zařadit do </a:t>
            </a:r>
            <a:r>
              <a:rPr lang="cs-CZ" sz="2000" dirty="0" smtClean="0"/>
              <a:t>RAP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dle stavu projektové přípravy cca 7 projektů se předpokládá registrovat do 31.12.2017, následně další dle podmínek výzvy</a:t>
            </a: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2742701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527720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5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algn="ctr"/>
            <a:endParaRPr lang="cs-CZ" sz="2000" dirty="0" smtClean="0"/>
          </a:p>
          <a:p>
            <a:pPr algn="ctr"/>
            <a:endParaRPr lang="cs-CZ" sz="2000" dirty="0"/>
          </a:p>
          <a:p>
            <a:pPr algn="ctr"/>
            <a:endParaRPr lang="cs-CZ" sz="2000" dirty="0" smtClean="0"/>
          </a:p>
          <a:p>
            <a:pPr algn="ctr"/>
            <a:endParaRPr lang="cs-CZ" sz="2000" dirty="0"/>
          </a:p>
          <a:p>
            <a:pPr algn="ctr"/>
            <a:endParaRPr lang="cs-CZ" sz="2000" dirty="0" smtClean="0"/>
          </a:p>
          <a:p>
            <a:pPr algn="ctr"/>
            <a:endParaRPr lang="cs-CZ" sz="2000" dirty="0"/>
          </a:p>
          <a:p>
            <a:pPr algn="ctr"/>
            <a:endParaRPr lang="cs-CZ" sz="2000" dirty="0" smtClean="0"/>
          </a:p>
          <a:p>
            <a:pPr algn="ctr"/>
            <a:r>
              <a:rPr lang="cs-CZ" sz="2000" dirty="0" smtClean="0"/>
              <a:t>Děkuji za pozornost.</a:t>
            </a:r>
          </a:p>
        </p:txBody>
      </p:sp>
    </p:spTree>
    <p:extLst>
      <p:ext uri="{BB962C8B-B14F-4D97-AF65-F5344CB8AC3E}">
        <p14:creationId xmlns:p14="http://schemas.microsoft.com/office/powerpoint/2010/main" val="6102340"/>
      </p:ext>
    </p:extLst>
  </p:cSld>
  <p:clrMapOvr>
    <a:masterClrMapping/>
  </p:clrMapOvr>
</p:sld>
</file>

<file path=ppt/theme/theme1.xml><?xml version="1.0" encoding="utf-8"?>
<a:theme xmlns:a="http://schemas.openxmlformats.org/drawingml/2006/main" name="Pitchbook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189</Words>
  <Application>Microsoft Office PowerPoint</Application>
  <PresentationFormat>Předvádění na obrazovce (4:3)</PresentationFormat>
  <Paragraphs>68</Paragraphs>
  <Slides>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9" baseType="lpstr">
      <vt:lpstr>Arial</vt:lpstr>
      <vt:lpstr>Calibri</vt:lpstr>
      <vt:lpstr>Pitchbook</vt:lpstr>
      <vt:lpstr>PŘÍPRAVa A REALIZACE projektů IROP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2011-04-19T12:37:12Z</dcterms:created>
  <dcterms:modified xsi:type="dcterms:W3CDTF">2017-03-10T07:03:34Z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1029</vt:i4>
  </property>
  <property fmtid="{D5CDD505-2E9C-101B-9397-08002B2CF9AE}" pid="3" name="_Version">
    <vt:lpwstr>12.0.4518</vt:lpwstr>
  </property>
</Properties>
</file>